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3" r:id="rId2"/>
  </p:sldMasterIdLst>
  <p:notesMasterIdLst>
    <p:notesMasterId r:id="rId18"/>
  </p:notesMasterIdLst>
  <p:sldIdLst>
    <p:sldId id="13132" r:id="rId3"/>
    <p:sldId id="8393" r:id="rId4"/>
    <p:sldId id="13133" r:id="rId5"/>
    <p:sldId id="8416" r:id="rId6"/>
    <p:sldId id="8417" r:id="rId7"/>
    <p:sldId id="8419" r:id="rId8"/>
    <p:sldId id="8418" r:id="rId9"/>
    <p:sldId id="13126" r:id="rId10"/>
    <p:sldId id="13127" r:id="rId11"/>
    <p:sldId id="13128" r:id="rId12"/>
    <p:sldId id="8430" r:id="rId13"/>
    <p:sldId id="13167" r:id="rId14"/>
    <p:sldId id="8427" r:id="rId15"/>
    <p:sldId id="8428" r:id="rId16"/>
    <p:sldId id="842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83E3C3-7D31-4442-A58F-6B8286B33D70}" v="7" dt="2023-11-21T15:55:33.0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1" autoAdjust="0"/>
    <p:restoredTop sz="94660"/>
  </p:normalViewPr>
  <p:slideViewPr>
    <p:cSldViewPr snapToGrid="0">
      <p:cViewPr varScale="1">
        <p:scale>
          <a:sx n="93" d="100"/>
          <a:sy n="93" d="100"/>
        </p:scale>
        <p:origin x="46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as Söderholm" userId="b146546c-6bf2-46e5-8a26-00cca8510547" providerId="ADAL" clId="{ED83E3C3-7D31-4442-A58F-6B8286B33D70}"/>
    <pc:docChg chg="custSel modSld modMainMaster">
      <pc:chgData name="Jonas Söderholm" userId="b146546c-6bf2-46e5-8a26-00cca8510547" providerId="ADAL" clId="{ED83E3C3-7D31-4442-A58F-6B8286B33D70}" dt="2023-11-21T15:55:54.702" v="81" actId="6549"/>
      <pc:docMkLst>
        <pc:docMk/>
      </pc:docMkLst>
      <pc:sldChg chg="modSp mod">
        <pc:chgData name="Jonas Söderholm" userId="b146546c-6bf2-46e5-8a26-00cca8510547" providerId="ADAL" clId="{ED83E3C3-7D31-4442-A58F-6B8286B33D70}" dt="2023-11-21T15:55:54.702" v="81" actId="6549"/>
        <pc:sldMkLst>
          <pc:docMk/>
          <pc:sldMk cId="3846850421" sldId="13132"/>
        </pc:sldMkLst>
        <pc:spChg chg="mod">
          <ac:chgData name="Jonas Söderholm" userId="b146546c-6bf2-46e5-8a26-00cca8510547" providerId="ADAL" clId="{ED83E3C3-7D31-4442-A58F-6B8286B33D70}" dt="2023-11-21T15:52:11.165" v="52" actId="20577"/>
          <ac:spMkLst>
            <pc:docMk/>
            <pc:sldMk cId="3846850421" sldId="13132"/>
            <ac:spMk id="3" creationId="{5A3D357E-3BBF-F065-5974-A13C9681B474}"/>
          </ac:spMkLst>
        </pc:spChg>
        <pc:spChg chg="mod">
          <ac:chgData name="Jonas Söderholm" userId="b146546c-6bf2-46e5-8a26-00cca8510547" providerId="ADAL" clId="{ED83E3C3-7D31-4442-A58F-6B8286B33D70}" dt="2023-11-21T15:55:54.702" v="81" actId="6549"/>
          <ac:spMkLst>
            <pc:docMk/>
            <pc:sldMk cId="3846850421" sldId="13132"/>
            <ac:spMk id="5" creationId="{8543ABBF-E1A0-A65C-1E66-7B08AD4BCA4E}"/>
          </ac:spMkLst>
        </pc:spChg>
      </pc:sldChg>
      <pc:sldMasterChg chg="addSp delSp modSp mod">
        <pc:chgData name="Jonas Söderholm" userId="b146546c-6bf2-46e5-8a26-00cca8510547" providerId="ADAL" clId="{ED83E3C3-7D31-4442-A58F-6B8286B33D70}" dt="2023-11-21T15:54:09.190" v="60" actId="20577"/>
        <pc:sldMasterMkLst>
          <pc:docMk/>
          <pc:sldMasterMk cId="1346195893" sldId="2147483660"/>
        </pc:sldMasterMkLst>
        <pc:spChg chg="add del mod">
          <ac:chgData name="Jonas Söderholm" userId="b146546c-6bf2-46e5-8a26-00cca8510547" providerId="ADAL" clId="{ED83E3C3-7D31-4442-A58F-6B8286B33D70}" dt="2023-11-21T15:53:28.903" v="54"/>
          <ac:spMkLst>
            <pc:docMk/>
            <pc:sldMasterMk cId="1346195893" sldId="2147483660"/>
            <ac:spMk id="3" creationId="{97B85C40-3709-E21F-201E-C0760230543D}"/>
          </ac:spMkLst>
        </pc:spChg>
        <pc:spChg chg="add del mod">
          <ac:chgData name="Jonas Söderholm" userId="b146546c-6bf2-46e5-8a26-00cca8510547" providerId="ADAL" clId="{ED83E3C3-7D31-4442-A58F-6B8286B33D70}" dt="2023-11-21T15:53:31.912" v="56"/>
          <ac:spMkLst>
            <pc:docMk/>
            <pc:sldMasterMk cId="1346195893" sldId="2147483660"/>
            <ac:spMk id="4" creationId="{DDD36097-6822-F7A0-620D-74DBF1D63097}"/>
          </ac:spMkLst>
        </pc:spChg>
        <pc:spChg chg="del">
          <ac:chgData name="Jonas Söderholm" userId="b146546c-6bf2-46e5-8a26-00cca8510547" providerId="ADAL" clId="{ED83E3C3-7D31-4442-A58F-6B8286B33D70}" dt="2023-11-21T15:53:53.046" v="57" actId="478"/>
          <ac:spMkLst>
            <pc:docMk/>
            <pc:sldMasterMk cId="1346195893" sldId="2147483660"/>
            <ac:spMk id="5" creationId="{DF37C4B3-C390-1B4B-9F24-930CD9AE7CA0}"/>
          </ac:spMkLst>
        </pc:spChg>
        <pc:spChg chg="add mod">
          <ac:chgData name="Jonas Söderholm" userId="b146546c-6bf2-46e5-8a26-00cca8510547" providerId="ADAL" clId="{ED83E3C3-7D31-4442-A58F-6B8286B33D70}" dt="2023-11-21T15:54:09.190" v="60" actId="20577"/>
          <ac:spMkLst>
            <pc:docMk/>
            <pc:sldMasterMk cId="1346195893" sldId="2147483660"/>
            <ac:spMk id="8" creationId="{5D26510C-75C2-BB05-0EF3-A702EB32FEFB}"/>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46BAE8-664F-49B5-BCD1-3B6397E96820}" type="datetimeFigureOut">
              <a:rPr lang="en-US" smtClean="0"/>
              <a:t>11/21/2023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392E6F-E65C-4025-85A8-1D94953AEE9E}" type="slidenum">
              <a:rPr lang="en-US" smtClean="0"/>
              <a:t>‹#›</a:t>
            </a:fld>
            <a:endParaRPr lang="en-US"/>
          </a:p>
        </p:txBody>
      </p:sp>
    </p:spTree>
    <p:extLst>
      <p:ext uri="{BB962C8B-B14F-4D97-AF65-F5344CB8AC3E}">
        <p14:creationId xmlns:p14="http://schemas.microsoft.com/office/powerpoint/2010/main" val="1430458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65465B-1F3E-4508-81BA-30485342AF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745004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sz="1100" b="1" dirty="0"/>
              <a:t>MAIN MESSAGE: </a:t>
            </a:r>
          </a:p>
          <a:p>
            <a:pPr marL="171450" indent="-171450">
              <a:buFont typeface="Arial" panose="020B0604020202020204" pitchFamily="34" charset="0"/>
              <a:buChar char="•"/>
            </a:pPr>
            <a:r>
              <a:rPr lang="en-US" sz="1100" dirty="0">
                <a:solidFill>
                  <a:srgbClr val="203661"/>
                </a:solidFill>
                <a:latin typeface="Trebuchet MS" panose="020B0603020202020204" pitchFamily="34" charset="0"/>
                <a:ea typeface="Times New Roman" panose="02020603050405020304" pitchFamily="18" charset="0"/>
                <a:cs typeface="Times New Roman" panose="02020603050405020304" pitchFamily="18" charset="0"/>
              </a:rPr>
              <a:t>See slide. </a:t>
            </a:r>
            <a:endParaRPr lang="en-CA" sz="1100" b="1" dirty="0"/>
          </a:p>
          <a:p>
            <a:pPr marL="0" indent="0">
              <a:buNone/>
            </a:pPr>
            <a:endParaRPr lang="en-US" sz="1100" b="1" dirty="0"/>
          </a:p>
          <a:p>
            <a:pPr marL="0" indent="0">
              <a:buNone/>
            </a:pPr>
            <a:r>
              <a:rPr lang="en-US" sz="1100" b="1" dirty="0"/>
              <a:t>KEY POINT(S): </a:t>
            </a:r>
          </a:p>
          <a:p>
            <a:pPr marL="0" indent="0">
              <a:buNone/>
            </a:pPr>
            <a:endParaRPr lang="en-US" sz="1100" dirty="0"/>
          </a:p>
          <a:p>
            <a:pPr marL="0" lvl="0" indent="0">
              <a:buNone/>
            </a:pPr>
            <a:r>
              <a:rPr lang="en-US" sz="1100" b="1" dirty="0"/>
              <a:t>REFERENCE</a:t>
            </a:r>
            <a:r>
              <a:rPr lang="en-US" sz="11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accent1"/>
                </a:solidFill>
                <a:latin typeface="Trebuchet MS" panose="020B0603020202020204" pitchFamily="34" charset="0"/>
              </a:rPr>
              <a:t>Singh I, et al. Presented at ASCO 2022 (abstract ID #1076). Exposure-Response Analyses of Sacituzumab </a:t>
            </a:r>
            <a:r>
              <a:rPr lang="en-US" sz="1200" dirty="0" err="1">
                <a:solidFill>
                  <a:schemeClr val="accent1"/>
                </a:solidFill>
                <a:latin typeface="Trebuchet MS" panose="020B0603020202020204" pitchFamily="34" charset="0"/>
              </a:rPr>
              <a:t>Govitecan</a:t>
            </a:r>
            <a:r>
              <a:rPr lang="en-US" sz="1200" dirty="0">
                <a:solidFill>
                  <a:schemeClr val="accent1"/>
                </a:solidFill>
                <a:latin typeface="Trebuchet MS" panose="020B0603020202020204" pitchFamily="34" charset="0"/>
              </a:rPr>
              <a:t> Efficacy and Safety in Patients With Metastatic Triple-Negative Breast Cancer.</a:t>
            </a:r>
          </a:p>
          <a:p>
            <a:endParaRPr lang="en-US" dirty="0"/>
          </a:p>
          <a:p>
            <a:pPr marL="0" lvl="1" indent="0">
              <a:buNone/>
            </a:pPr>
            <a:r>
              <a:rPr lang="en-US" sz="1200" b="1" dirty="0"/>
              <a:t>ABBREVIATIONS</a:t>
            </a:r>
            <a:r>
              <a:rPr lang="en-US" sz="12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OS, overall survival; PFS, progression free survival; SG, </a:t>
            </a:r>
            <a:r>
              <a:rPr lang="en-US" dirty="0" err="1"/>
              <a:t>sacituzumab</a:t>
            </a:r>
            <a:r>
              <a:rPr lang="en-US" dirty="0"/>
              <a:t> </a:t>
            </a:r>
            <a:r>
              <a:rPr lang="en-US" dirty="0" err="1"/>
              <a:t>govitecan</a:t>
            </a:r>
            <a:r>
              <a:rPr lang="en-US" dirty="0"/>
              <a:t>.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65465B-1F3E-4508-81BA-30485342AF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673944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sz="1100" b="1" dirty="0"/>
              <a:t>MAIN MESSAGE: </a:t>
            </a:r>
          </a:p>
          <a:p>
            <a:pPr marL="171450" indent="-171450">
              <a:buFont typeface="Arial" panose="020B0604020202020204" pitchFamily="34" charset="0"/>
              <a:buChar char="•"/>
            </a:pPr>
            <a:r>
              <a:rPr lang="en-US" sz="1100" dirty="0">
                <a:solidFill>
                  <a:srgbClr val="203661"/>
                </a:solidFill>
                <a:latin typeface="Trebuchet MS" panose="020B0603020202020204" pitchFamily="34" charset="0"/>
                <a:ea typeface="Times New Roman" panose="02020603050405020304" pitchFamily="18" charset="0"/>
                <a:cs typeface="Times New Roman" panose="02020603050405020304" pitchFamily="18" charset="0"/>
              </a:rPr>
              <a:t>Higher average concentrations of SG</a:t>
            </a:r>
            <a:r>
              <a:rPr lang="en-US" sz="1100" baseline="-25000" dirty="0">
                <a:solidFill>
                  <a:srgbClr val="203661"/>
                </a:solidFill>
                <a:latin typeface="Trebuchet MS" panose="020B0603020202020204" pitchFamily="34" charset="0"/>
                <a:ea typeface="Times New Roman" panose="02020603050405020304" pitchFamily="18" charset="0"/>
                <a:cs typeface="Times New Roman" panose="02020603050405020304" pitchFamily="18" charset="0"/>
              </a:rPr>
              <a:t> </a:t>
            </a:r>
            <a:r>
              <a:rPr lang="en-US" sz="1100" dirty="0">
                <a:solidFill>
                  <a:srgbClr val="203661"/>
                </a:solidFill>
                <a:latin typeface="Trebuchet MS" panose="020B0603020202020204" pitchFamily="34" charset="0"/>
                <a:ea typeface="Times New Roman" panose="02020603050405020304" pitchFamily="18" charset="0"/>
                <a:cs typeface="Times New Roman" panose="02020603050405020304" pitchFamily="18" charset="0"/>
              </a:rPr>
              <a:t>were associated with increased probability of Grade </a:t>
            </a:r>
            <a:r>
              <a:rPr lang="en-US" sz="1100" b="0" dirty="0">
                <a:solidFill>
                  <a:schemeClr val="accent1"/>
                </a:solidFill>
                <a:latin typeface="Trebuchet MS" panose="020B0603020202020204" pitchFamily="34" charset="0"/>
              </a:rPr>
              <a:t>≥1 Neutropenia.</a:t>
            </a:r>
            <a:endParaRPr lang="en-CA" sz="1100" b="1" dirty="0"/>
          </a:p>
          <a:p>
            <a:pPr marL="0" indent="0">
              <a:buNone/>
            </a:pPr>
            <a:endParaRPr lang="en-US" sz="1100" b="1" dirty="0"/>
          </a:p>
          <a:p>
            <a:pPr marL="0" indent="0">
              <a:buNone/>
            </a:pPr>
            <a:r>
              <a:rPr lang="en-US" sz="1100" b="1" dirty="0"/>
              <a:t>KEY POINT(S): </a:t>
            </a:r>
          </a:p>
          <a:p>
            <a:pPr marL="0" indent="0">
              <a:buNone/>
            </a:pPr>
            <a:endParaRPr lang="en-US" sz="1100" dirty="0"/>
          </a:p>
          <a:p>
            <a:pPr marL="0" lvl="0" indent="0">
              <a:buNone/>
            </a:pPr>
            <a:r>
              <a:rPr lang="en-US" sz="1100" b="1" dirty="0"/>
              <a:t>REFERENCE</a:t>
            </a:r>
            <a:r>
              <a:rPr lang="en-US" sz="11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accent1"/>
                </a:solidFill>
                <a:latin typeface="Trebuchet MS" panose="020B0603020202020204" pitchFamily="34" charset="0"/>
              </a:rPr>
              <a:t>Singh I, et al. Presented at ASCO 2022 (abstract ID #1076). Exposure-Response Analyses of Sacituzumab </a:t>
            </a:r>
            <a:r>
              <a:rPr lang="en-US" sz="1200" dirty="0" err="1">
                <a:solidFill>
                  <a:schemeClr val="accent1"/>
                </a:solidFill>
                <a:latin typeface="Trebuchet MS" panose="020B0603020202020204" pitchFamily="34" charset="0"/>
              </a:rPr>
              <a:t>Govitecan</a:t>
            </a:r>
            <a:r>
              <a:rPr lang="en-US" sz="1200" dirty="0">
                <a:solidFill>
                  <a:schemeClr val="accent1"/>
                </a:solidFill>
                <a:latin typeface="Trebuchet MS" panose="020B0603020202020204" pitchFamily="34" charset="0"/>
              </a:rPr>
              <a:t> Efficacy and Safety in Patients With Metastatic Triple-Negative Breast Cancer.</a:t>
            </a:r>
          </a:p>
          <a:p>
            <a:endParaRPr lang="en-US" dirty="0"/>
          </a:p>
          <a:p>
            <a:pPr marL="0" lvl="1" indent="0">
              <a:buNone/>
            </a:pPr>
            <a:r>
              <a:rPr lang="en-US" sz="1200" b="1" dirty="0"/>
              <a:t>ABBREVIATIONS</a:t>
            </a:r>
            <a:r>
              <a:rPr lang="en-US" sz="1200" dirty="0"/>
              <a:t>:</a:t>
            </a:r>
          </a:p>
          <a:p>
            <a:r>
              <a:rPr lang="en-US" dirty="0"/>
              <a:t>SG, </a:t>
            </a:r>
            <a:r>
              <a:rPr lang="en-US" dirty="0" err="1"/>
              <a:t>sacituzumab</a:t>
            </a:r>
            <a:r>
              <a:rPr lang="en-US" dirty="0"/>
              <a:t> </a:t>
            </a:r>
            <a:r>
              <a:rPr lang="en-US" dirty="0" err="1"/>
              <a:t>govitecan</a:t>
            </a:r>
            <a:r>
              <a:rPr lang="en-US" dirty="0"/>
              <a: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65465B-1F3E-4508-81BA-30485342AF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8692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sz="1100" b="1" dirty="0"/>
              <a:t>MAIN MESSAGE: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solidFill>
                  <a:srgbClr val="203661"/>
                </a:solidFill>
                <a:latin typeface="Trebuchet MS" panose="020B0603020202020204" pitchFamily="34" charset="0"/>
                <a:ea typeface="Times New Roman" panose="02020603050405020304" pitchFamily="18" charset="0"/>
                <a:cs typeface="Times New Roman"/>
              </a:rPr>
              <a:t>The probability of Grade ≥1 AEs of vomiting, diarrhea, hypersensitivity reactions, nausea, or neutropenia was found to statistically significantly increase with increasing average concentrations of SG.</a:t>
            </a:r>
            <a:r>
              <a:rPr lang="en-US" sz="1100" baseline="-25000" dirty="0">
                <a:solidFill>
                  <a:srgbClr val="203661"/>
                </a:solidFill>
                <a:latin typeface="Trebuchet MS" panose="020B0603020202020204" pitchFamily="34" charset="0"/>
                <a:ea typeface="Times New Roman" panose="02020603050405020304" pitchFamily="18" charset="0"/>
                <a:cs typeface="Times New Roman"/>
              </a:rPr>
              <a:t> </a:t>
            </a:r>
            <a:r>
              <a:rPr lang="en-US" sz="1100" baseline="0" dirty="0">
                <a:solidFill>
                  <a:srgbClr val="203661"/>
                </a:solidFill>
                <a:latin typeface="Trebuchet MS" panose="020B0603020202020204" pitchFamily="34" charset="0"/>
                <a:ea typeface="Times New Roman" panose="02020603050405020304" pitchFamily="18" charset="0"/>
                <a:cs typeface="Times New Roman"/>
              </a:rPr>
              <a:t>N</a:t>
            </a:r>
            <a:r>
              <a:rPr lang="en-US" sz="1100" dirty="0">
                <a:solidFill>
                  <a:srgbClr val="203661"/>
                </a:solidFill>
                <a:latin typeface="Trebuchet MS" panose="020B0603020202020204" pitchFamily="34" charset="0"/>
                <a:ea typeface="Times New Roman" panose="02020603050405020304" pitchFamily="18" charset="0"/>
                <a:cs typeface="Times New Roman"/>
              </a:rPr>
              <a:t>eutropenia was the only AE where the effect of average concentrations of SG was statistically significant on the probability of Grade ≥3 AEs. </a:t>
            </a:r>
          </a:p>
          <a:p>
            <a:pPr marL="0" indent="0">
              <a:buNone/>
            </a:pPr>
            <a:endParaRPr lang="en-US" sz="1100" b="1" dirty="0"/>
          </a:p>
          <a:p>
            <a:pPr marL="0" indent="0">
              <a:buNone/>
            </a:pPr>
            <a:r>
              <a:rPr lang="en-US" sz="1100" b="1" dirty="0"/>
              <a:t>KEY POINT(S): </a:t>
            </a:r>
          </a:p>
          <a:p>
            <a:pPr marL="0" indent="0">
              <a:buNone/>
            </a:pPr>
            <a:endParaRPr lang="en-US" sz="1100" dirty="0"/>
          </a:p>
          <a:p>
            <a:pPr marL="0" lvl="0" indent="0">
              <a:buNone/>
            </a:pPr>
            <a:r>
              <a:rPr lang="en-US" sz="1100" b="1" dirty="0"/>
              <a:t>REFERENCE</a:t>
            </a:r>
            <a:r>
              <a:rPr lang="en-US" sz="11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accent1"/>
                </a:solidFill>
                <a:latin typeface="Trebuchet MS" panose="020B0603020202020204" pitchFamily="34" charset="0"/>
              </a:rPr>
              <a:t>Singh I, et al. Presented at ASCO 2022 (abstract ID #1076). Exposure-Response Analyses of Sacituzumab </a:t>
            </a:r>
            <a:r>
              <a:rPr lang="en-US" sz="1100" dirty="0" err="1">
                <a:solidFill>
                  <a:schemeClr val="accent1"/>
                </a:solidFill>
                <a:latin typeface="Trebuchet MS" panose="020B0603020202020204" pitchFamily="34" charset="0"/>
              </a:rPr>
              <a:t>Govitecan</a:t>
            </a:r>
            <a:r>
              <a:rPr lang="en-US" sz="1100" dirty="0">
                <a:solidFill>
                  <a:schemeClr val="accent1"/>
                </a:solidFill>
                <a:latin typeface="Trebuchet MS" panose="020B0603020202020204" pitchFamily="34" charset="0"/>
              </a:rPr>
              <a:t> Efficacy and Safety in Patients With Metastatic Triple-Negative Breast Cancer.</a:t>
            </a:r>
            <a:endParaRPr lang="en-US" sz="1100" dirty="0"/>
          </a:p>
          <a:p>
            <a:endParaRPr lang="en-US" dirty="0"/>
          </a:p>
          <a:p>
            <a:pPr marL="0" lvl="1" indent="0">
              <a:buNone/>
            </a:pPr>
            <a:r>
              <a:rPr lang="en-US" sz="1200" b="1" dirty="0"/>
              <a:t>ABBREVIATIONS</a:t>
            </a:r>
            <a:r>
              <a:rPr lang="en-US" sz="1200" dirty="0"/>
              <a:t>:</a:t>
            </a:r>
          </a:p>
          <a:p>
            <a:r>
              <a:rPr lang="en-US" dirty="0"/>
              <a:t>AE, adverse event; SG, </a:t>
            </a:r>
            <a:r>
              <a:rPr lang="en-US" dirty="0" err="1"/>
              <a:t>sacituzumab</a:t>
            </a:r>
            <a:r>
              <a:rPr lang="en-US" dirty="0"/>
              <a:t> </a:t>
            </a:r>
            <a:r>
              <a:rPr lang="en-US" dirty="0" err="1"/>
              <a:t>govitecan</a:t>
            </a:r>
            <a:r>
              <a:rPr lang="en-US" dirty="0"/>
              <a: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65465B-1F3E-4508-81BA-30485342AF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01701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sz="1100" b="1" dirty="0"/>
              <a:t>MAIN MESSAGE: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solidFill>
                  <a:srgbClr val="203661"/>
                </a:solidFill>
                <a:latin typeface="Trebuchet MS" panose="020B0603020202020204" pitchFamily="34" charset="0"/>
                <a:ea typeface="Times New Roman" panose="02020603050405020304" pitchFamily="18" charset="0"/>
                <a:cs typeface="Times New Roman"/>
              </a:rPr>
              <a:t>Increased average concentrations of SG </a:t>
            </a:r>
            <a:r>
              <a:rPr lang="en-US" sz="1100" baseline="-25000" dirty="0">
                <a:solidFill>
                  <a:srgbClr val="203661"/>
                </a:solidFill>
                <a:latin typeface="Trebuchet MS" panose="020B0603020202020204" pitchFamily="34" charset="0"/>
                <a:ea typeface="Times New Roman" panose="02020603050405020304" pitchFamily="18" charset="0"/>
                <a:cs typeface="Times New Roman"/>
              </a:rPr>
              <a:t> </a:t>
            </a:r>
            <a:r>
              <a:rPr lang="en-US" sz="1100" dirty="0">
                <a:solidFill>
                  <a:srgbClr val="203661"/>
                </a:solidFill>
                <a:latin typeface="Trebuchet MS" panose="020B0603020202020204" pitchFamily="34" charset="0"/>
                <a:ea typeface="Times New Roman" panose="02020603050405020304" pitchFamily="18" charset="0"/>
                <a:cs typeface="Times New Roman"/>
              </a:rPr>
              <a:t>was </a:t>
            </a:r>
            <a:r>
              <a:rPr lang="en-US" sz="1100" dirty="0">
                <a:solidFill>
                  <a:srgbClr val="203661"/>
                </a:solidFill>
                <a:effectLst/>
                <a:latin typeface="Trebuchet MS" panose="020B0603020202020204" pitchFamily="34" charset="0"/>
                <a:ea typeface="Times New Roman" panose="02020603050405020304" pitchFamily="18" charset="0"/>
                <a:cs typeface="Times New Roman"/>
              </a:rPr>
              <a:t>associated with a significantly increased probability of dose reductions and dose delays. </a:t>
            </a:r>
          </a:p>
          <a:p>
            <a:pPr marL="0" indent="0">
              <a:buNone/>
            </a:pPr>
            <a:endParaRPr lang="en-US" sz="1100" b="1" dirty="0"/>
          </a:p>
          <a:p>
            <a:pPr marL="0" indent="0">
              <a:buNone/>
            </a:pPr>
            <a:r>
              <a:rPr lang="en-US" sz="1100" b="1" dirty="0"/>
              <a:t>KEY POINT(S): </a:t>
            </a:r>
          </a:p>
          <a:p>
            <a:pPr marL="0" indent="0">
              <a:buNone/>
            </a:pPr>
            <a:endParaRPr lang="en-US" sz="1100" dirty="0"/>
          </a:p>
          <a:p>
            <a:pPr marL="0" lvl="0" indent="0">
              <a:buNone/>
            </a:pPr>
            <a:r>
              <a:rPr lang="en-US" sz="1100" b="1" dirty="0"/>
              <a:t>REFERENCE</a:t>
            </a:r>
            <a:r>
              <a:rPr lang="en-US" sz="11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accent1"/>
                </a:solidFill>
                <a:latin typeface="Trebuchet MS" panose="020B0603020202020204" pitchFamily="34" charset="0"/>
              </a:rPr>
              <a:t>Singh I, et al. Presented at ASCO 2022 (abstract ID #1076). Exposure-Response Analyses of Sacituzumab </a:t>
            </a:r>
            <a:r>
              <a:rPr lang="en-US" sz="1200" dirty="0" err="1">
                <a:solidFill>
                  <a:schemeClr val="accent1"/>
                </a:solidFill>
                <a:latin typeface="Trebuchet MS" panose="020B0603020202020204" pitchFamily="34" charset="0"/>
              </a:rPr>
              <a:t>Govitecan</a:t>
            </a:r>
            <a:r>
              <a:rPr lang="en-US" sz="1200" dirty="0">
                <a:solidFill>
                  <a:schemeClr val="accent1"/>
                </a:solidFill>
                <a:latin typeface="Trebuchet MS" panose="020B0603020202020204" pitchFamily="34" charset="0"/>
              </a:rPr>
              <a:t> Efficacy and Safety in Patients With Metastatic Triple-Negative Breast Cancer.</a:t>
            </a:r>
            <a:endParaRPr lang="en-US" sz="1200" dirty="0"/>
          </a:p>
          <a:p>
            <a:endParaRPr lang="en-US" dirty="0"/>
          </a:p>
          <a:p>
            <a:pPr marL="0" lvl="1" indent="0">
              <a:buNone/>
            </a:pPr>
            <a:r>
              <a:rPr lang="en-US" sz="1200" b="1" dirty="0"/>
              <a:t>ABBREVIATIONS</a:t>
            </a:r>
            <a:r>
              <a:rPr lang="en-US" sz="1200" dirty="0"/>
              <a:t>:</a:t>
            </a:r>
          </a:p>
          <a:p>
            <a:r>
              <a:rPr lang="en-US" dirty="0"/>
              <a:t>SG, </a:t>
            </a:r>
            <a:r>
              <a:rPr lang="en-US" dirty="0" err="1"/>
              <a:t>sacituzumab</a:t>
            </a:r>
            <a:r>
              <a:rPr lang="en-US" dirty="0"/>
              <a:t> </a:t>
            </a:r>
            <a:r>
              <a:rPr lang="en-US" dirty="0" err="1"/>
              <a:t>govitecan</a:t>
            </a:r>
            <a:r>
              <a:rPr lang="en-US" dirty="0"/>
              <a: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65465B-1F3E-4508-81BA-30485342AF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37017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sz="1100" b="1" dirty="0"/>
              <a:t>MAIN MESSAGE: </a:t>
            </a:r>
          </a:p>
          <a:p>
            <a:pPr marL="171450" indent="-171450">
              <a:buFont typeface="Arial" panose="020B0604020202020204" pitchFamily="34" charset="0"/>
              <a:buChar char="•"/>
            </a:pPr>
            <a:r>
              <a:rPr lang="en-US" sz="1100" b="0" dirty="0"/>
              <a:t>See slide.</a:t>
            </a:r>
          </a:p>
          <a:p>
            <a:pPr marL="0" indent="0">
              <a:buNone/>
            </a:pPr>
            <a:endParaRPr lang="en-US" sz="1100" b="1" dirty="0"/>
          </a:p>
          <a:p>
            <a:pPr marL="0" indent="0">
              <a:buNone/>
            </a:pPr>
            <a:r>
              <a:rPr lang="en-US" sz="1100" b="1" dirty="0"/>
              <a:t>KEY POINT(S): </a:t>
            </a:r>
          </a:p>
          <a:p>
            <a:pPr marL="0" indent="0">
              <a:buNone/>
            </a:pPr>
            <a:endParaRPr lang="en-US" sz="1100" dirty="0"/>
          </a:p>
          <a:p>
            <a:pPr marL="0" lvl="0" indent="0">
              <a:buNone/>
            </a:pPr>
            <a:r>
              <a:rPr lang="en-US" sz="1100" b="1" dirty="0"/>
              <a:t>REFERENCE</a:t>
            </a:r>
            <a:r>
              <a:rPr lang="en-US" sz="11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accent1"/>
                </a:solidFill>
                <a:latin typeface="Trebuchet MS" panose="020B0603020202020204" pitchFamily="34" charset="0"/>
              </a:rPr>
              <a:t>Singh I, et al. Presented at ASCO 2022 (abstract ID #1076). Exposure-Response Analyses of Sacituzumab </a:t>
            </a:r>
            <a:r>
              <a:rPr lang="en-US" sz="1200" dirty="0" err="1">
                <a:solidFill>
                  <a:schemeClr val="accent1"/>
                </a:solidFill>
                <a:latin typeface="Trebuchet MS" panose="020B0603020202020204" pitchFamily="34" charset="0"/>
              </a:rPr>
              <a:t>Govitecan</a:t>
            </a:r>
            <a:r>
              <a:rPr lang="en-US" sz="1200" dirty="0">
                <a:solidFill>
                  <a:schemeClr val="accent1"/>
                </a:solidFill>
                <a:latin typeface="Trebuchet MS" panose="020B0603020202020204" pitchFamily="34" charset="0"/>
              </a:rPr>
              <a:t> Efficacy and Safety in Patients With Metastatic Triple-Negative Breast Cancer.</a:t>
            </a:r>
            <a:endParaRPr lang="en-US" sz="1200" dirty="0"/>
          </a:p>
          <a:p>
            <a:endParaRPr lang="en-US" dirty="0"/>
          </a:p>
          <a:p>
            <a:pPr marL="0" lvl="1" indent="0">
              <a:buNone/>
            </a:pPr>
            <a:r>
              <a:rPr lang="en-US" sz="1200" b="1" dirty="0"/>
              <a:t>ABBREVIATIONS</a:t>
            </a:r>
            <a:r>
              <a:rPr lang="en-US" sz="1200" dirty="0"/>
              <a:t>:</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65465B-1F3E-4508-81BA-30485342AF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5491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sz="1100" b="1" dirty="0"/>
              <a:t>MAIN MESSAGE: </a:t>
            </a:r>
          </a:p>
          <a:p>
            <a:pPr marL="171450" indent="-171450">
              <a:buFont typeface="Arial" panose="020B0604020202020204" pitchFamily="34" charset="0"/>
              <a:buChar char="•"/>
            </a:pPr>
            <a:r>
              <a:rPr lang="en-US" sz="1100" b="0" dirty="0">
                <a:latin typeface="Trebuchet MS" panose="020B0603020202020204" pitchFamily="34" charset="0"/>
              </a:rPr>
              <a:t>The objective of this analysis is to characterize </a:t>
            </a:r>
            <a:r>
              <a:rPr lang="en-US" sz="1100" dirty="0">
                <a:solidFill>
                  <a:srgbClr val="203661"/>
                </a:solidFill>
                <a:latin typeface="Trebuchet MS" panose="020B0603020202020204" pitchFamily="34" charset="0"/>
                <a:cs typeface="Arial" panose="020B0604020202020204" pitchFamily="34" charset="0"/>
              </a:rPr>
              <a:t>the relationship between exposure of SG, Free SN-38, and Total Antibody on the safety and efficacy of SG in patients with </a:t>
            </a:r>
            <a:r>
              <a:rPr lang="en-US" sz="1100" dirty="0" err="1">
                <a:solidFill>
                  <a:srgbClr val="203661"/>
                </a:solidFill>
                <a:latin typeface="Trebuchet MS" panose="020B0603020202020204" pitchFamily="34" charset="0"/>
                <a:cs typeface="Arial" panose="020B0604020202020204" pitchFamily="34" charset="0"/>
              </a:rPr>
              <a:t>mTNBC</a:t>
            </a:r>
            <a:r>
              <a:rPr lang="en-US" sz="1100" dirty="0">
                <a:solidFill>
                  <a:srgbClr val="203661"/>
                </a:solidFill>
                <a:latin typeface="Trebuchet MS" panose="020B0603020202020204" pitchFamily="34" charset="0"/>
                <a:cs typeface="Arial" panose="020B0604020202020204" pitchFamily="34" charset="0"/>
              </a:rPr>
              <a:t>.</a:t>
            </a:r>
            <a:endParaRPr lang="en-US" sz="1100" b="0" dirty="0">
              <a:latin typeface="Trebuchet MS" panose="020B0603020202020204" pitchFamily="34" charset="0"/>
            </a:endParaRPr>
          </a:p>
          <a:p>
            <a:pPr marL="0" indent="0">
              <a:buNone/>
            </a:pPr>
            <a:endParaRPr lang="en-US" sz="1100" b="1" dirty="0"/>
          </a:p>
          <a:p>
            <a:pPr marL="0" indent="0">
              <a:buNone/>
            </a:pPr>
            <a:r>
              <a:rPr lang="en-US" sz="1100" b="1" dirty="0"/>
              <a:t>KEY POINT(S): </a:t>
            </a:r>
          </a:p>
          <a:p>
            <a:pPr marL="0" indent="0">
              <a:buNone/>
            </a:pPr>
            <a:endParaRPr lang="en-US" sz="1100" dirty="0"/>
          </a:p>
          <a:p>
            <a:pPr marL="0" lvl="0" indent="0">
              <a:buNone/>
            </a:pPr>
            <a:r>
              <a:rPr lang="en-US" sz="1100" b="1" dirty="0"/>
              <a:t>REFERENCE</a:t>
            </a:r>
            <a:r>
              <a:rPr lang="en-US" sz="1100" dirty="0"/>
              <a:t>:</a:t>
            </a:r>
          </a:p>
          <a:p>
            <a:pPr>
              <a:lnSpc>
                <a:spcPct val="100000"/>
              </a:lnSpc>
              <a:spcBef>
                <a:spcPts val="0"/>
              </a:spcBef>
              <a:defRPr/>
            </a:pPr>
            <a:r>
              <a:rPr lang="en-US" sz="1200" dirty="0">
                <a:solidFill>
                  <a:schemeClr val="accent1"/>
                </a:solidFill>
                <a:latin typeface="Trebuchet MS" panose="020B0603020202020204" pitchFamily="34" charset="0"/>
              </a:rPr>
              <a:t>Singh I, et al. Presented at ASCO 2022 (abstract ID #1076). Exposure-Response Analyses of Sacituzumab </a:t>
            </a:r>
            <a:r>
              <a:rPr lang="en-US" sz="1200" dirty="0" err="1">
                <a:solidFill>
                  <a:schemeClr val="accent1"/>
                </a:solidFill>
                <a:latin typeface="Trebuchet MS" panose="020B0603020202020204" pitchFamily="34" charset="0"/>
              </a:rPr>
              <a:t>Govitecan</a:t>
            </a:r>
            <a:r>
              <a:rPr lang="en-US" sz="1200" dirty="0">
                <a:solidFill>
                  <a:schemeClr val="accent1"/>
                </a:solidFill>
                <a:latin typeface="Trebuchet MS" panose="020B0603020202020204" pitchFamily="34" charset="0"/>
              </a:rPr>
              <a:t> Efficacy and Safety in Patients With Metastatic Triple-Negative Breast Cancer.</a:t>
            </a:r>
          </a:p>
          <a:p>
            <a:endParaRPr lang="en-US" dirty="0"/>
          </a:p>
          <a:p>
            <a:pPr marL="0" lvl="1" indent="0">
              <a:buNone/>
            </a:pPr>
            <a:r>
              <a:rPr lang="en-US" sz="1200" b="1" dirty="0"/>
              <a:t>ABBREVIATIONS</a:t>
            </a:r>
            <a:r>
              <a:rPr lang="en-US" sz="1200" dirty="0"/>
              <a:t>:</a:t>
            </a:r>
          </a:p>
          <a:p>
            <a:pPr marL="0" lvl="1" indent="0">
              <a:buNone/>
            </a:pPr>
            <a:r>
              <a:rPr lang="en-US" sz="1200" dirty="0" err="1"/>
              <a:t>mTNBC</a:t>
            </a:r>
            <a:r>
              <a:rPr lang="en-US" sz="1200" dirty="0"/>
              <a:t>, metastatic triple negative breast cancer.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65465B-1F3E-4508-81BA-30485342AF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81051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sz="1100" b="1" dirty="0"/>
              <a:t>MAIN MESSAGE: </a:t>
            </a:r>
          </a:p>
          <a:p>
            <a:pPr marL="171450" indent="-171450">
              <a:buFont typeface="Arial" panose="020B0604020202020204" pitchFamily="34" charset="0"/>
              <a:buChar char="•"/>
            </a:pPr>
            <a:r>
              <a:rPr lang="en-US" sz="1100" b="0" dirty="0"/>
              <a:t>This analysis included 253 patients from the phase 3 ASCENT trial and 24 patients from the phase 1/2 IMMU-132-01 basket trial.</a:t>
            </a:r>
          </a:p>
          <a:p>
            <a:pPr marL="0" indent="0">
              <a:buNone/>
            </a:pPr>
            <a:endParaRPr lang="en-US" sz="1100" b="1" dirty="0"/>
          </a:p>
          <a:p>
            <a:pPr marL="0" indent="0">
              <a:buNone/>
            </a:pPr>
            <a:r>
              <a:rPr lang="en-US" sz="1100" b="1" dirty="0"/>
              <a:t>KEY POINT(S): </a:t>
            </a:r>
          </a:p>
          <a:p>
            <a:pPr marL="0" indent="0">
              <a:buNone/>
            </a:pPr>
            <a:endParaRPr lang="en-US" sz="1100" dirty="0"/>
          </a:p>
          <a:p>
            <a:pPr marL="0" lvl="0" indent="0">
              <a:buNone/>
            </a:pPr>
            <a:r>
              <a:rPr lang="en-US" sz="1100" b="1" dirty="0"/>
              <a:t>REFERENCE</a:t>
            </a:r>
            <a:r>
              <a:rPr lang="en-US" sz="11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accent1"/>
                </a:solidFill>
                <a:latin typeface="Trebuchet MS" panose="020B0603020202020204" pitchFamily="34" charset="0"/>
              </a:rPr>
              <a:t>Singh I, et al. Presented at ASCO 2022 (abstract ID #1076). Exposure-Response Analyses of Sacituzumab </a:t>
            </a:r>
            <a:r>
              <a:rPr lang="en-US" sz="1100" dirty="0" err="1">
                <a:solidFill>
                  <a:schemeClr val="accent1"/>
                </a:solidFill>
                <a:latin typeface="Trebuchet MS" panose="020B0603020202020204" pitchFamily="34" charset="0"/>
              </a:rPr>
              <a:t>Govitecan</a:t>
            </a:r>
            <a:r>
              <a:rPr lang="en-US" sz="1100" dirty="0">
                <a:solidFill>
                  <a:schemeClr val="accent1"/>
                </a:solidFill>
                <a:latin typeface="Trebuchet MS" panose="020B0603020202020204" pitchFamily="34" charset="0"/>
              </a:rPr>
              <a:t> Efficacy and Safety in Patients With Metastatic Triple-Negative Breast Cancer.</a:t>
            </a:r>
          </a:p>
          <a:p>
            <a:endParaRPr lang="en-US" dirty="0"/>
          </a:p>
          <a:p>
            <a:pPr marL="0" lvl="1" indent="0">
              <a:buNone/>
            </a:pPr>
            <a:r>
              <a:rPr lang="en-US" sz="1200" b="1" dirty="0"/>
              <a:t>ABBREVIATIONS</a:t>
            </a:r>
            <a:r>
              <a:rPr lang="en-US" sz="1200" dirty="0"/>
              <a:t>:</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65465B-1F3E-4508-81BA-30485342AF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33740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sz="1100" b="1" dirty="0"/>
              <a:t>MAIN MESSAGE: </a:t>
            </a:r>
          </a:p>
          <a:p>
            <a:pPr marL="171450" indent="-171450">
              <a:buFont typeface="Arial" panose="020B0604020202020204" pitchFamily="34" charset="0"/>
              <a:buChar char="•"/>
            </a:pPr>
            <a:r>
              <a:rPr lang="en-US" sz="1100" b="0" dirty="0"/>
              <a:t>See slide.</a:t>
            </a:r>
          </a:p>
          <a:p>
            <a:pPr marL="0" indent="0">
              <a:buNone/>
            </a:pPr>
            <a:endParaRPr lang="en-US" sz="1100" b="1" dirty="0"/>
          </a:p>
          <a:p>
            <a:pPr marL="0" indent="0">
              <a:buNone/>
            </a:pPr>
            <a:r>
              <a:rPr lang="en-US" sz="1100" b="1" dirty="0"/>
              <a:t>KEY POINT(S): </a:t>
            </a:r>
          </a:p>
          <a:p>
            <a:pPr marL="0" indent="0">
              <a:buNone/>
            </a:pPr>
            <a:endParaRPr lang="en-US" sz="1100" dirty="0"/>
          </a:p>
          <a:p>
            <a:pPr marL="0" lvl="0" indent="0">
              <a:buNone/>
            </a:pPr>
            <a:r>
              <a:rPr lang="en-US" sz="1100" b="1" dirty="0"/>
              <a:t>REFERENCE</a:t>
            </a:r>
            <a:r>
              <a:rPr lang="en-US" sz="11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accent1"/>
                </a:solidFill>
                <a:latin typeface="Trebuchet MS" panose="020B0603020202020204" pitchFamily="34" charset="0"/>
              </a:rPr>
              <a:t>Singh I, et al. Presented at ASCO 2022 (abstract ID #1076). Exposure-Response Analyses of Sacituzumab </a:t>
            </a:r>
            <a:r>
              <a:rPr lang="en-US" sz="1200" dirty="0" err="1">
                <a:solidFill>
                  <a:schemeClr val="accent1"/>
                </a:solidFill>
                <a:latin typeface="Trebuchet MS" panose="020B0603020202020204" pitchFamily="34" charset="0"/>
              </a:rPr>
              <a:t>Govitecan</a:t>
            </a:r>
            <a:r>
              <a:rPr lang="en-US" sz="1200" dirty="0">
                <a:solidFill>
                  <a:schemeClr val="accent1"/>
                </a:solidFill>
                <a:latin typeface="Trebuchet MS" panose="020B0603020202020204" pitchFamily="34" charset="0"/>
              </a:rPr>
              <a:t> Efficacy and Safety in Patients With Metastatic Triple-Negative Breast Cancer.</a:t>
            </a:r>
          </a:p>
          <a:p>
            <a:endParaRPr lang="en-US" dirty="0"/>
          </a:p>
          <a:p>
            <a:pPr marL="0" lvl="1" indent="0">
              <a:buNone/>
            </a:pPr>
            <a:r>
              <a:rPr lang="en-US" sz="1200" b="1" dirty="0"/>
              <a:t>ABBREVIATIONS</a:t>
            </a:r>
            <a:r>
              <a:rPr lang="en-US" sz="1200" dirty="0"/>
              <a:t>:</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65465B-1F3E-4508-81BA-30485342AF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96129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sz="1100" b="1" dirty="0"/>
              <a:t>MAIN MESSAGE: </a:t>
            </a:r>
          </a:p>
          <a:p>
            <a:pPr marL="171450" indent="-171450">
              <a:buFont typeface="Arial" panose="020B0604020202020204" pitchFamily="34" charset="0"/>
              <a:buChar char="•"/>
            </a:pPr>
            <a:r>
              <a:rPr lang="en-US" sz="1100" b="0" dirty="0"/>
              <a:t>Demographics and baseline characteristics were similar in the IMMU-132-01 and ASCENT patient populations. </a:t>
            </a:r>
          </a:p>
          <a:p>
            <a:pPr marL="0" indent="0">
              <a:buNone/>
            </a:pPr>
            <a:endParaRPr lang="en-US" sz="1100" b="1" dirty="0"/>
          </a:p>
          <a:p>
            <a:pPr marL="0" indent="0">
              <a:buNone/>
            </a:pPr>
            <a:r>
              <a:rPr lang="en-US" sz="1100" b="1" dirty="0"/>
              <a:t>KEY POINT(S): </a:t>
            </a:r>
          </a:p>
          <a:p>
            <a:pPr marL="0" indent="0">
              <a:buNone/>
            </a:pPr>
            <a:endParaRPr lang="en-US" sz="1100" dirty="0"/>
          </a:p>
          <a:p>
            <a:pPr marL="0" lvl="0" indent="0">
              <a:buNone/>
            </a:pPr>
            <a:r>
              <a:rPr lang="en-US" sz="1100" b="1" dirty="0"/>
              <a:t>REFERENCE</a:t>
            </a:r>
            <a:r>
              <a:rPr lang="en-US" sz="11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accent1"/>
                </a:solidFill>
                <a:latin typeface="Trebuchet MS" panose="020B0603020202020204" pitchFamily="34" charset="0"/>
              </a:rPr>
              <a:t>Singh I, et al. Presented at ASCO 2022 (abstract ID #1076). Exposure-Response Analyses of Sacituzumab </a:t>
            </a:r>
            <a:r>
              <a:rPr lang="en-US" sz="1200" dirty="0" err="1">
                <a:solidFill>
                  <a:schemeClr val="accent1"/>
                </a:solidFill>
                <a:latin typeface="Trebuchet MS" panose="020B0603020202020204" pitchFamily="34" charset="0"/>
              </a:rPr>
              <a:t>Govitecan</a:t>
            </a:r>
            <a:r>
              <a:rPr lang="en-US" sz="1200" dirty="0">
                <a:solidFill>
                  <a:schemeClr val="accent1"/>
                </a:solidFill>
                <a:latin typeface="Trebuchet MS" panose="020B0603020202020204" pitchFamily="34" charset="0"/>
              </a:rPr>
              <a:t> Efficacy and Safety in Patients With Metastatic Triple-Negative Breast Cancer.</a:t>
            </a:r>
          </a:p>
          <a:p>
            <a:endParaRPr lang="en-US" dirty="0"/>
          </a:p>
          <a:p>
            <a:pPr marL="0" lvl="1" indent="0">
              <a:buNone/>
            </a:pPr>
            <a:r>
              <a:rPr lang="en-US" sz="1200" b="1" dirty="0"/>
              <a:t>ABBREVIATIONS</a:t>
            </a:r>
            <a:r>
              <a:rPr lang="en-US" sz="1200" dirty="0"/>
              <a:t>:</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65465B-1F3E-4508-81BA-30485342AF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7545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sz="1100" b="1" dirty="0"/>
              <a:t>MAIN MESSAGE: </a:t>
            </a:r>
          </a:p>
          <a:p>
            <a:pPr marL="171450" indent="-171450">
              <a:buFont typeface="Arial" panose="020B0604020202020204" pitchFamily="34" charset="0"/>
              <a:buChar char="•"/>
            </a:pPr>
            <a:r>
              <a:rPr lang="en-US" sz="1100" dirty="0">
                <a:solidFill>
                  <a:srgbClr val="203661"/>
                </a:solidFill>
                <a:latin typeface="Trebuchet MS" panose="020B0603020202020204" pitchFamily="34" charset="0"/>
                <a:ea typeface="Times New Roman" panose="02020603050405020304" pitchFamily="18" charset="0"/>
                <a:cs typeface="Times New Roman" panose="02020603050405020304" pitchFamily="18" charset="0"/>
              </a:rPr>
              <a:t>See slide. </a:t>
            </a:r>
          </a:p>
          <a:p>
            <a:pPr marL="0" indent="0">
              <a:buNone/>
            </a:pPr>
            <a:endParaRPr lang="en-US" sz="1100" b="1" dirty="0"/>
          </a:p>
          <a:p>
            <a:pPr marL="0" indent="0">
              <a:buNone/>
            </a:pPr>
            <a:r>
              <a:rPr lang="en-US" sz="1100" b="1" dirty="0"/>
              <a:t>KEY POINT(S): </a:t>
            </a:r>
          </a:p>
          <a:p>
            <a:pPr marL="0" indent="0">
              <a:buNone/>
            </a:pPr>
            <a:endParaRPr lang="en-US" sz="1100" dirty="0"/>
          </a:p>
          <a:p>
            <a:pPr marL="0" lvl="0" indent="0">
              <a:buNone/>
            </a:pPr>
            <a:r>
              <a:rPr lang="en-US" sz="1100" b="1" dirty="0"/>
              <a:t>REFERENCE</a:t>
            </a:r>
            <a:r>
              <a:rPr lang="en-US" sz="11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accent1"/>
                </a:solidFill>
                <a:latin typeface="Trebuchet MS" panose="020B0603020202020204" pitchFamily="34" charset="0"/>
              </a:rPr>
              <a:t>Singh I, et al. Presented at ASCO 2022 (abstract ID #1076). Exposure-Response Analyses of Sacituzumab </a:t>
            </a:r>
            <a:r>
              <a:rPr lang="en-US" sz="1200" dirty="0" err="1">
                <a:solidFill>
                  <a:schemeClr val="accent1"/>
                </a:solidFill>
                <a:latin typeface="Trebuchet MS" panose="020B0603020202020204" pitchFamily="34" charset="0"/>
              </a:rPr>
              <a:t>Govitecan</a:t>
            </a:r>
            <a:r>
              <a:rPr lang="en-US" sz="1200" dirty="0">
                <a:solidFill>
                  <a:schemeClr val="accent1"/>
                </a:solidFill>
                <a:latin typeface="Trebuchet MS" panose="020B0603020202020204" pitchFamily="34" charset="0"/>
              </a:rPr>
              <a:t> Efficacy and Safety in Patients With Metastatic Triple-Negative Breast Cancer.</a:t>
            </a:r>
          </a:p>
          <a:p>
            <a:endParaRPr lang="en-US" dirty="0"/>
          </a:p>
          <a:p>
            <a:pPr marL="0" lvl="1" indent="0">
              <a:buNone/>
            </a:pPr>
            <a:r>
              <a:rPr lang="en-US" sz="1200" b="1" dirty="0"/>
              <a:t>ABBREVIATIONS</a:t>
            </a:r>
            <a:r>
              <a:rPr lang="en-US" sz="1200" dirty="0"/>
              <a:t>:</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65465B-1F3E-4508-81BA-30485342AF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3444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sz="1100" b="1" dirty="0"/>
              <a:t>MAIN MESSAGE: </a:t>
            </a:r>
          </a:p>
          <a:p>
            <a:pPr marL="171450" indent="-171450">
              <a:buFont typeface="Arial" panose="020B0604020202020204" pitchFamily="34" charset="0"/>
              <a:buChar char="•"/>
            </a:pPr>
            <a:r>
              <a:rPr lang="en-US" sz="1100" dirty="0">
                <a:solidFill>
                  <a:srgbClr val="203661"/>
                </a:solidFill>
                <a:latin typeface="Trebuchet MS" panose="020B0603020202020204" pitchFamily="34" charset="0"/>
                <a:ea typeface="Times New Roman" panose="02020603050405020304" pitchFamily="18" charset="0"/>
                <a:cs typeface="Times New Roman" panose="02020603050405020304" pitchFamily="18" charset="0"/>
              </a:rPr>
              <a:t>Higher average concentrations of SG</a:t>
            </a:r>
            <a:r>
              <a:rPr lang="en-US" sz="1100" baseline="-25000" dirty="0">
                <a:solidFill>
                  <a:srgbClr val="203661"/>
                </a:solidFill>
                <a:latin typeface="Trebuchet MS" panose="020B0603020202020204" pitchFamily="34" charset="0"/>
                <a:ea typeface="Times New Roman" panose="02020603050405020304" pitchFamily="18" charset="0"/>
                <a:cs typeface="Times New Roman" panose="02020603050405020304" pitchFamily="18" charset="0"/>
              </a:rPr>
              <a:t> </a:t>
            </a:r>
            <a:r>
              <a:rPr lang="en-US" sz="1100" dirty="0">
                <a:solidFill>
                  <a:srgbClr val="203661"/>
                </a:solidFill>
                <a:latin typeface="Trebuchet MS" panose="020B0603020202020204" pitchFamily="34" charset="0"/>
                <a:ea typeface="Times New Roman" panose="02020603050405020304" pitchFamily="18" charset="0"/>
                <a:cs typeface="Times New Roman" panose="02020603050405020304" pitchFamily="18" charset="0"/>
              </a:rPr>
              <a:t>were associated with increased probability of ORR.</a:t>
            </a:r>
          </a:p>
          <a:p>
            <a:pPr marL="0" indent="0">
              <a:buFont typeface="Arial" panose="020B0604020202020204" pitchFamily="34" charset="0"/>
              <a:buNone/>
            </a:pPr>
            <a:endParaRPr lang="en-US" sz="1100" b="1" dirty="0"/>
          </a:p>
          <a:p>
            <a:pPr marL="0" indent="0">
              <a:buNone/>
            </a:pPr>
            <a:r>
              <a:rPr lang="en-US" sz="1100" b="1" dirty="0"/>
              <a:t>KEY POINT(S): </a:t>
            </a:r>
          </a:p>
          <a:p>
            <a:pPr marL="0" indent="0">
              <a:buNone/>
            </a:pPr>
            <a:endParaRPr lang="en-US" sz="1100" dirty="0"/>
          </a:p>
          <a:p>
            <a:pPr marL="0" lvl="0" indent="0">
              <a:buNone/>
            </a:pPr>
            <a:r>
              <a:rPr lang="en-US" sz="1100" b="1" dirty="0"/>
              <a:t>REFERENCE</a:t>
            </a:r>
            <a:r>
              <a:rPr lang="en-US" sz="11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accent1"/>
                </a:solidFill>
                <a:latin typeface="Trebuchet MS" panose="020B0603020202020204" pitchFamily="34" charset="0"/>
              </a:rPr>
              <a:t>Singh I, et al. Presented at ASCO 2022 (abstract ID #1076). Exposure-Response Analyses of Sacituzumab </a:t>
            </a:r>
            <a:r>
              <a:rPr lang="en-US" sz="1200" dirty="0" err="1">
                <a:solidFill>
                  <a:schemeClr val="accent1"/>
                </a:solidFill>
                <a:latin typeface="Trebuchet MS" panose="020B0603020202020204" pitchFamily="34" charset="0"/>
              </a:rPr>
              <a:t>Govitecan</a:t>
            </a:r>
            <a:r>
              <a:rPr lang="en-US" sz="1200" dirty="0">
                <a:solidFill>
                  <a:schemeClr val="accent1"/>
                </a:solidFill>
                <a:latin typeface="Trebuchet MS" panose="020B0603020202020204" pitchFamily="34" charset="0"/>
              </a:rPr>
              <a:t> Efficacy and Safety in Patients With Metastatic Triple-Negative Breast Cancer.</a:t>
            </a:r>
          </a:p>
          <a:p>
            <a:endParaRPr lang="en-US" dirty="0"/>
          </a:p>
          <a:p>
            <a:pPr marL="0" lvl="1" indent="0">
              <a:buNone/>
            </a:pPr>
            <a:r>
              <a:rPr lang="en-US" sz="1200" b="1" dirty="0"/>
              <a:t>ABBREVIATIONS</a:t>
            </a:r>
            <a:r>
              <a:rPr lang="en-US" sz="1200" dirty="0"/>
              <a:t>:</a:t>
            </a:r>
          </a:p>
          <a:p>
            <a:r>
              <a:rPr lang="en-US" dirty="0"/>
              <a:t>ORR, objective response rate; SG, </a:t>
            </a:r>
            <a:r>
              <a:rPr lang="en-US" dirty="0" err="1"/>
              <a:t>sacituzumab</a:t>
            </a:r>
            <a:r>
              <a:rPr lang="en-US" dirty="0"/>
              <a:t> </a:t>
            </a:r>
            <a:r>
              <a:rPr lang="en-US" dirty="0" err="1"/>
              <a:t>govitecan</a:t>
            </a:r>
            <a:r>
              <a:rPr lang="en-US" dirty="0"/>
              <a: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65465B-1F3E-4508-81BA-30485342AF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547952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sz="1100" b="1" dirty="0"/>
              <a:t>MAIN MESSAGE: </a:t>
            </a:r>
          </a:p>
          <a:p>
            <a:pPr marL="171450" indent="-171450">
              <a:buFont typeface="Arial" panose="020B0604020202020204" pitchFamily="34" charset="0"/>
              <a:buChar char="•"/>
            </a:pPr>
            <a:r>
              <a:rPr lang="en-US" sz="1100" dirty="0">
                <a:solidFill>
                  <a:srgbClr val="203661"/>
                </a:solidFill>
                <a:latin typeface="Trebuchet MS" panose="020B0603020202020204" pitchFamily="34" charset="0"/>
                <a:ea typeface="Times New Roman" panose="02020603050405020304" pitchFamily="18" charset="0"/>
                <a:cs typeface="Times New Roman" panose="02020603050405020304" pitchFamily="18" charset="0"/>
              </a:rPr>
              <a:t>Higher average concentrations of SG</a:t>
            </a:r>
            <a:r>
              <a:rPr lang="en-US" sz="1100" baseline="-25000" dirty="0">
                <a:solidFill>
                  <a:srgbClr val="203661"/>
                </a:solidFill>
                <a:latin typeface="Trebuchet MS" panose="020B0603020202020204" pitchFamily="34" charset="0"/>
                <a:ea typeface="Times New Roman" panose="02020603050405020304" pitchFamily="18" charset="0"/>
                <a:cs typeface="Times New Roman" panose="02020603050405020304" pitchFamily="18" charset="0"/>
              </a:rPr>
              <a:t> </a:t>
            </a:r>
            <a:r>
              <a:rPr lang="en-US" sz="1100" dirty="0">
                <a:solidFill>
                  <a:srgbClr val="203661"/>
                </a:solidFill>
                <a:latin typeface="Trebuchet MS" panose="020B0603020202020204" pitchFamily="34" charset="0"/>
                <a:ea typeface="Times New Roman" panose="02020603050405020304" pitchFamily="18" charset="0"/>
                <a:cs typeface="Times New Roman" panose="02020603050405020304" pitchFamily="18" charset="0"/>
              </a:rPr>
              <a:t>were associated with longer OS and PFS. </a:t>
            </a:r>
            <a:endParaRPr lang="en-CA" sz="1100" b="1" dirty="0"/>
          </a:p>
          <a:p>
            <a:pPr marL="0" indent="0">
              <a:buNone/>
            </a:pPr>
            <a:endParaRPr lang="en-US" sz="1100" b="1" dirty="0"/>
          </a:p>
          <a:p>
            <a:pPr marL="0" indent="0">
              <a:buNone/>
            </a:pPr>
            <a:r>
              <a:rPr lang="en-US" sz="1100" b="1" dirty="0"/>
              <a:t>KEY POINT(S): </a:t>
            </a:r>
          </a:p>
          <a:p>
            <a:pPr marL="0" indent="0">
              <a:buNone/>
            </a:pPr>
            <a:endParaRPr lang="en-US" sz="1100" dirty="0"/>
          </a:p>
          <a:p>
            <a:pPr marL="0" lvl="0" indent="0">
              <a:buNone/>
            </a:pPr>
            <a:r>
              <a:rPr lang="en-US" sz="1100" b="1" dirty="0"/>
              <a:t>REFERENCE</a:t>
            </a:r>
            <a:r>
              <a:rPr lang="en-US" sz="11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accent1"/>
                </a:solidFill>
                <a:latin typeface="Trebuchet MS" panose="020B0603020202020204" pitchFamily="34" charset="0"/>
              </a:rPr>
              <a:t>Singh I, et al. Presented at ASCO 2022 (abstract ID #1076). Exposure-Response Analyses of Sacituzumab </a:t>
            </a:r>
            <a:r>
              <a:rPr lang="en-US" sz="1200" dirty="0" err="1">
                <a:solidFill>
                  <a:schemeClr val="accent1"/>
                </a:solidFill>
                <a:latin typeface="Trebuchet MS" panose="020B0603020202020204" pitchFamily="34" charset="0"/>
              </a:rPr>
              <a:t>Govitecan</a:t>
            </a:r>
            <a:r>
              <a:rPr lang="en-US" sz="1200" dirty="0">
                <a:solidFill>
                  <a:schemeClr val="accent1"/>
                </a:solidFill>
                <a:latin typeface="Trebuchet MS" panose="020B0603020202020204" pitchFamily="34" charset="0"/>
              </a:rPr>
              <a:t> Efficacy and Safety in Patients With Metastatic Triple-Negative Breast Cancer.</a:t>
            </a:r>
          </a:p>
          <a:p>
            <a:endParaRPr lang="en-US" dirty="0"/>
          </a:p>
          <a:p>
            <a:pPr marL="0" lvl="1" indent="0">
              <a:buNone/>
            </a:pPr>
            <a:r>
              <a:rPr lang="en-US" sz="1200" b="1" dirty="0"/>
              <a:t>ABBREVIATIONS</a:t>
            </a:r>
            <a:r>
              <a:rPr lang="en-US" sz="12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OS, overall survival; PFS, progression free survival; SG, </a:t>
            </a:r>
            <a:r>
              <a:rPr lang="en-US" dirty="0" err="1"/>
              <a:t>sacituzumab</a:t>
            </a:r>
            <a:r>
              <a:rPr lang="en-US" dirty="0"/>
              <a:t> </a:t>
            </a:r>
            <a:r>
              <a:rPr lang="en-US" dirty="0" err="1"/>
              <a:t>govitecan</a:t>
            </a:r>
            <a:r>
              <a:rPr lang="en-US" dirty="0"/>
              <a:t>.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65465B-1F3E-4508-81BA-30485342AF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0938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sz="1100" b="1" dirty="0"/>
              <a:t>MAIN MESSAGE: </a:t>
            </a:r>
          </a:p>
          <a:p>
            <a:pPr marL="171450" indent="-171450">
              <a:buFont typeface="Arial" panose="020B0604020202020204" pitchFamily="34" charset="0"/>
              <a:buChar char="•"/>
            </a:pPr>
            <a:r>
              <a:rPr lang="en-US" sz="1100" dirty="0">
                <a:solidFill>
                  <a:srgbClr val="203661"/>
                </a:solidFill>
                <a:latin typeface="Trebuchet MS" panose="020B0603020202020204" pitchFamily="34" charset="0"/>
                <a:ea typeface="Times New Roman" panose="02020603050405020304" pitchFamily="18" charset="0"/>
                <a:cs typeface="Times New Roman" panose="02020603050405020304" pitchFamily="18" charset="0"/>
              </a:rPr>
              <a:t>Higher concentrations of SG</a:t>
            </a:r>
            <a:r>
              <a:rPr lang="en-US" sz="1100" baseline="-25000" dirty="0">
                <a:solidFill>
                  <a:srgbClr val="203661"/>
                </a:solidFill>
                <a:latin typeface="Trebuchet MS" panose="020B0603020202020204" pitchFamily="34" charset="0"/>
                <a:ea typeface="Times New Roman" panose="02020603050405020304" pitchFamily="18" charset="0"/>
                <a:cs typeface="Times New Roman" panose="02020603050405020304" pitchFamily="18" charset="0"/>
              </a:rPr>
              <a:t> </a:t>
            </a:r>
            <a:r>
              <a:rPr lang="en-US" sz="1100" dirty="0">
                <a:solidFill>
                  <a:srgbClr val="203661"/>
                </a:solidFill>
                <a:latin typeface="Trebuchet MS" panose="020B0603020202020204" pitchFamily="34" charset="0"/>
                <a:ea typeface="Times New Roman" panose="02020603050405020304" pitchFamily="18" charset="0"/>
                <a:cs typeface="Times New Roman" panose="02020603050405020304" pitchFamily="18" charset="0"/>
              </a:rPr>
              <a:t>were associated with </a:t>
            </a:r>
            <a:r>
              <a:rPr lang="en-US" sz="1100" dirty="0">
                <a:solidFill>
                  <a:srgbClr val="203661"/>
                </a:solidFill>
                <a:effectLst/>
                <a:latin typeface="Trebuchet MS" panose="020B0603020202020204" pitchFamily="34" charset="0"/>
                <a:ea typeface="Times New Roman" panose="02020603050405020304" pitchFamily="18" charset="0"/>
                <a:cs typeface="Times New Roman"/>
              </a:rPr>
              <a:t>increases in the probability of response and survival.</a:t>
            </a:r>
          </a:p>
          <a:p>
            <a:pPr marL="0" indent="0">
              <a:buNone/>
            </a:pPr>
            <a:endParaRPr lang="en-US" sz="1100" b="1" dirty="0"/>
          </a:p>
          <a:p>
            <a:pPr marL="0" indent="0">
              <a:buNone/>
            </a:pPr>
            <a:r>
              <a:rPr lang="en-US" sz="1100" b="1" dirty="0"/>
              <a:t>KEY POINT(S):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baseline="0" dirty="0">
                <a:solidFill>
                  <a:srgbClr val="333333"/>
                </a:solidFill>
                <a:latin typeface="ArialMT"/>
              </a:rPr>
              <a:t>The 10mg/kg starting dose of SG is associated with </a:t>
            </a:r>
            <a:r>
              <a:rPr lang="en-US" sz="1100" dirty="0">
                <a:solidFill>
                  <a:srgbClr val="203661"/>
                </a:solidFill>
                <a:latin typeface="Trebuchet MS" panose="020B0603020202020204" pitchFamily="34" charset="0"/>
                <a:ea typeface="Times New Roman" panose="02020603050405020304" pitchFamily="18" charset="0"/>
                <a:cs typeface="Times New Roman" panose="02020603050405020304" pitchFamily="18" charset="0"/>
              </a:rPr>
              <a:t>increased probability of ORR and CR when compared to the 8mg/kg starting dose based on model predictions.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baseline="0" dirty="0">
                <a:solidFill>
                  <a:srgbClr val="333333"/>
                </a:solidFill>
                <a:latin typeface="ArialMT"/>
              </a:rPr>
              <a:t>The 10mg/kg starting dose of SG is associated with </a:t>
            </a:r>
            <a:r>
              <a:rPr lang="en-US" sz="1100" dirty="0">
                <a:solidFill>
                  <a:srgbClr val="203661"/>
                </a:solidFill>
                <a:latin typeface="Trebuchet MS" panose="020B0603020202020204" pitchFamily="34" charset="0"/>
                <a:ea typeface="Times New Roman" panose="02020603050405020304" pitchFamily="18" charset="0"/>
                <a:cs typeface="Times New Roman" panose="02020603050405020304" pitchFamily="18" charset="0"/>
              </a:rPr>
              <a:t>increased survival probability when compared to the 8mg/kg starting dose based on model predictions.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solidFill>
                  <a:srgbClr val="203661"/>
                </a:solidFill>
                <a:latin typeface="Trebuchet MS" panose="020B0603020202020204" pitchFamily="34" charset="0"/>
                <a:ea typeface="Times New Roman" panose="02020603050405020304" pitchFamily="18" charset="0"/>
                <a:cs typeface="Times New Roman" panose="02020603050405020304" pitchFamily="18" charset="0"/>
              </a:rPr>
              <a:t>Higher average concentrations of SG</a:t>
            </a:r>
            <a:r>
              <a:rPr lang="en-US" sz="1100" baseline="-25000" dirty="0">
                <a:solidFill>
                  <a:srgbClr val="203661"/>
                </a:solidFill>
                <a:latin typeface="Trebuchet MS" panose="020B0603020202020204" pitchFamily="34" charset="0"/>
                <a:ea typeface="Times New Roman" panose="02020603050405020304" pitchFamily="18" charset="0"/>
                <a:cs typeface="Times New Roman" panose="02020603050405020304" pitchFamily="18" charset="0"/>
              </a:rPr>
              <a:t> </a:t>
            </a:r>
            <a:r>
              <a:rPr lang="en-US" sz="1100" dirty="0">
                <a:solidFill>
                  <a:srgbClr val="203661"/>
                </a:solidFill>
                <a:latin typeface="Trebuchet MS" panose="020B0603020202020204" pitchFamily="34" charset="0"/>
                <a:ea typeface="Times New Roman" panose="02020603050405020304" pitchFamily="18" charset="0"/>
                <a:cs typeface="Times New Roman" panose="02020603050405020304" pitchFamily="18" charset="0"/>
              </a:rPr>
              <a:t>were associated with longer OS and PFS. </a:t>
            </a:r>
            <a:endParaRPr lang="en-US" sz="1100" b="0" i="0" u="none" strike="noStrike" baseline="0" dirty="0">
              <a:solidFill>
                <a:srgbClr val="333333"/>
              </a:solidFill>
              <a:latin typeface="ArialMT"/>
            </a:endParaRPr>
          </a:p>
          <a:p>
            <a:pPr marL="0" indent="0">
              <a:buNone/>
            </a:pPr>
            <a:endParaRPr lang="en-US" sz="1100" dirty="0"/>
          </a:p>
          <a:p>
            <a:pPr marL="0" lvl="0" indent="0">
              <a:buNone/>
            </a:pPr>
            <a:r>
              <a:rPr lang="en-US" sz="1100" b="1" dirty="0"/>
              <a:t>REFERENCE</a:t>
            </a:r>
            <a:r>
              <a:rPr lang="en-US" sz="11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accent1"/>
                </a:solidFill>
                <a:latin typeface="Trebuchet MS" panose="020B0603020202020204" pitchFamily="34" charset="0"/>
              </a:rPr>
              <a:t>Singh I, et al. Presented at ASCO 2022 (abstract ID #1076). Exposure-Response Analyses of Sacituzumab </a:t>
            </a:r>
            <a:r>
              <a:rPr lang="en-US" sz="1200" dirty="0" err="1">
                <a:solidFill>
                  <a:schemeClr val="accent1"/>
                </a:solidFill>
                <a:latin typeface="Trebuchet MS" panose="020B0603020202020204" pitchFamily="34" charset="0"/>
              </a:rPr>
              <a:t>Govitecan</a:t>
            </a:r>
            <a:r>
              <a:rPr lang="en-US" sz="1200" dirty="0">
                <a:solidFill>
                  <a:schemeClr val="accent1"/>
                </a:solidFill>
                <a:latin typeface="Trebuchet MS" panose="020B0603020202020204" pitchFamily="34" charset="0"/>
              </a:rPr>
              <a:t> Efficacy and Safety in Patients With Metastatic Triple-Negative Breast Cancer.</a:t>
            </a:r>
          </a:p>
          <a:p>
            <a:endParaRPr lang="en-US" dirty="0"/>
          </a:p>
          <a:p>
            <a:pPr marL="0" lvl="1" indent="0">
              <a:buNone/>
            </a:pPr>
            <a:r>
              <a:rPr lang="en-US" sz="1200" b="1" dirty="0"/>
              <a:t>ABBREVIATIONS</a:t>
            </a:r>
            <a:r>
              <a:rPr lang="en-US" sz="1200" dirty="0"/>
              <a:t>:</a:t>
            </a:r>
          </a:p>
          <a:p>
            <a:pPr marL="0" lvl="1" indent="0">
              <a:buNone/>
            </a:pPr>
            <a:r>
              <a:rPr kumimoji="0" lang="en-US" sz="12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CR, complete response; ORR, objective response rate; </a:t>
            </a:r>
            <a:r>
              <a:rPr lang="en-US" dirty="0"/>
              <a:t>OS, overall survival; PFS, progression free survival; SG, </a:t>
            </a:r>
            <a:r>
              <a:rPr lang="en-US" dirty="0" err="1"/>
              <a:t>sacituzumab</a:t>
            </a:r>
            <a:r>
              <a:rPr lang="en-US" dirty="0"/>
              <a:t> </a:t>
            </a:r>
            <a:r>
              <a:rPr lang="en-US" dirty="0" err="1"/>
              <a:t>govitecan</a:t>
            </a:r>
            <a:r>
              <a:rPr lang="en-US" dirty="0"/>
              <a:t>. </a:t>
            </a:r>
            <a:endParaRPr lang="en-US" sz="1200"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65465B-1F3E-4508-81BA-30485342AF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500029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Red">
    <p:bg>
      <p:bgRef idx="1001">
        <a:schemeClr val="bg1"/>
      </p:bgRef>
    </p:bg>
    <p:spTree>
      <p:nvGrpSpPr>
        <p:cNvPr id="1" name=""/>
        <p:cNvGrpSpPr/>
        <p:nvPr/>
      </p:nvGrpSpPr>
      <p:grpSpPr>
        <a:xfrm>
          <a:off x="0" y="0"/>
          <a:ext cx="0" cy="0"/>
          <a:chOff x="0" y="0"/>
          <a:chExt cx="0" cy="0"/>
        </a:xfrm>
      </p:grpSpPr>
      <p:sp>
        <p:nvSpPr>
          <p:cNvPr id="10" name="Snip Same Side Corner Rectangle 9">
            <a:extLst>
              <a:ext uri="{FF2B5EF4-FFF2-40B4-BE49-F238E27FC236}">
                <a16:creationId xmlns:a16="http://schemas.microsoft.com/office/drawing/2014/main" id="{543CA030-B9BB-F44B-87E8-9D88D615959F}"/>
              </a:ext>
            </a:extLst>
          </p:cNvPr>
          <p:cNvSpPr/>
          <p:nvPr userDrawn="1"/>
        </p:nvSpPr>
        <p:spPr>
          <a:xfrm rot="10800000">
            <a:off x="-3534" y="-7712"/>
            <a:ext cx="12242966" cy="3225964"/>
          </a:xfrm>
          <a:custGeom>
            <a:avLst/>
            <a:gdLst>
              <a:gd name="connsiteX0" fmla="*/ 1143023 w 12219709"/>
              <a:gd name="connsiteY0" fmla="*/ 0 h 6858000"/>
              <a:gd name="connsiteX1" fmla="*/ 11076686 w 12219709"/>
              <a:gd name="connsiteY1" fmla="*/ 0 h 6858000"/>
              <a:gd name="connsiteX2" fmla="*/ 12219709 w 12219709"/>
              <a:gd name="connsiteY2" fmla="*/ 1143023 h 6858000"/>
              <a:gd name="connsiteX3" fmla="*/ 12219709 w 12219709"/>
              <a:gd name="connsiteY3" fmla="*/ 6858000 h 6858000"/>
              <a:gd name="connsiteX4" fmla="*/ 12219709 w 12219709"/>
              <a:gd name="connsiteY4" fmla="*/ 6858000 h 6858000"/>
              <a:gd name="connsiteX5" fmla="*/ 0 w 12219709"/>
              <a:gd name="connsiteY5" fmla="*/ 6858000 h 6858000"/>
              <a:gd name="connsiteX6" fmla="*/ 0 w 12219709"/>
              <a:gd name="connsiteY6" fmla="*/ 6858000 h 6858000"/>
              <a:gd name="connsiteX7" fmla="*/ 0 w 12219709"/>
              <a:gd name="connsiteY7" fmla="*/ 1143023 h 6858000"/>
              <a:gd name="connsiteX8" fmla="*/ 1143023 w 12219709"/>
              <a:gd name="connsiteY8" fmla="*/ 0 h 6858000"/>
              <a:gd name="connsiteX0" fmla="*/ 1143023 w 12219709"/>
              <a:gd name="connsiteY0" fmla="*/ 9236 h 6867236"/>
              <a:gd name="connsiteX1" fmla="*/ 9589632 w 12219709"/>
              <a:gd name="connsiteY1" fmla="*/ 0 h 6867236"/>
              <a:gd name="connsiteX2" fmla="*/ 12219709 w 12219709"/>
              <a:gd name="connsiteY2" fmla="*/ 1152259 h 6867236"/>
              <a:gd name="connsiteX3" fmla="*/ 12219709 w 12219709"/>
              <a:gd name="connsiteY3" fmla="*/ 6867236 h 6867236"/>
              <a:gd name="connsiteX4" fmla="*/ 12219709 w 12219709"/>
              <a:gd name="connsiteY4" fmla="*/ 6867236 h 6867236"/>
              <a:gd name="connsiteX5" fmla="*/ 0 w 12219709"/>
              <a:gd name="connsiteY5" fmla="*/ 6867236 h 6867236"/>
              <a:gd name="connsiteX6" fmla="*/ 0 w 12219709"/>
              <a:gd name="connsiteY6" fmla="*/ 6867236 h 6867236"/>
              <a:gd name="connsiteX7" fmla="*/ 0 w 12219709"/>
              <a:gd name="connsiteY7" fmla="*/ 1152259 h 6867236"/>
              <a:gd name="connsiteX8" fmla="*/ 1143023 w 12219709"/>
              <a:gd name="connsiteY8" fmla="*/ 9236 h 6867236"/>
              <a:gd name="connsiteX0" fmla="*/ 9594296 w 12219709"/>
              <a:gd name="connsiteY0" fmla="*/ 0 h 6885709"/>
              <a:gd name="connsiteX1" fmla="*/ 9589632 w 12219709"/>
              <a:gd name="connsiteY1" fmla="*/ 18473 h 6885709"/>
              <a:gd name="connsiteX2" fmla="*/ 12219709 w 12219709"/>
              <a:gd name="connsiteY2" fmla="*/ 1170732 h 6885709"/>
              <a:gd name="connsiteX3" fmla="*/ 12219709 w 12219709"/>
              <a:gd name="connsiteY3" fmla="*/ 6885709 h 6885709"/>
              <a:gd name="connsiteX4" fmla="*/ 12219709 w 12219709"/>
              <a:gd name="connsiteY4" fmla="*/ 6885709 h 6885709"/>
              <a:gd name="connsiteX5" fmla="*/ 0 w 12219709"/>
              <a:gd name="connsiteY5" fmla="*/ 6885709 h 6885709"/>
              <a:gd name="connsiteX6" fmla="*/ 0 w 12219709"/>
              <a:gd name="connsiteY6" fmla="*/ 6885709 h 6885709"/>
              <a:gd name="connsiteX7" fmla="*/ 0 w 12219709"/>
              <a:gd name="connsiteY7" fmla="*/ 1170732 h 6885709"/>
              <a:gd name="connsiteX8" fmla="*/ 9594296 w 12219709"/>
              <a:gd name="connsiteY8" fmla="*/ 0 h 6885709"/>
              <a:gd name="connsiteX0" fmla="*/ 8624478 w 12219709"/>
              <a:gd name="connsiteY0" fmla="*/ 0 h 6876473"/>
              <a:gd name="connsiteX1" fmla="*/ 9589632 w 12219709"/>
              <a:gd name="connsiteY1" fmla="*/ 9237 h 6876473"/>
              <a:gd name="connsiteX2" fmla="*/ 12219709 w 12219709"/>
              <a:gd name="connsiteY2" fmla="*/ 1161496 h 6876473"/>
              <a:gd name="connsiteX3" fmla="*/ 12219709 w 12219709"/>
              <a:gd name="connsiteY3" fmla="*/ 6876473 h 6876473"/>
              <a:gd name="connsiteX4" fmla="*/ 12219709 w 12219709"/>
              <a:gd name="connsiteY4" fmla="*/ 6876473 h 6876473"/>
              <a:gd name="connsiteX5" fmla="*/ 0 w 12219709"/>
              <a:gd name="connsiteY5" fmla="*/ 6876473 h 6876473"/>
              <a:gd name="connsiteX6" fmla="*/ 0 w 12219709"/>
              <a:gd name="connsiteY6" fmla="*/ 6876473 h 6876473"/>
              <a:gd name="connsiteX7" fmla="*/ 0 w 12219709"/>
              <a:gd name="connsiteY7" fmla="*/ 1161496 h 6876473"/>
              <a:gd name="connsiteX8" fmla="*/ 8624478 w 12219709"/>
              <a:gd name="connsiteY8" fmla="*/ 0 h 6876473"/>
              <a:gd name="connsiteX0" fmla="*/ 8624478 w 12219709"/>
              <a:gd name="connsiteY0" fmla="*/ 18472 h 6894945"/>
              <a:gd name="connsiteX1" fmla="*/ 8610578 w 12219709"/>
              <a:gd name="connsiteY1" fmla="*/ 0 h 6894945"/>
              <a:gd name="connsiteX2" fmla="*/ 12219709 w 12219709"/>
              <a:gd name="connsiteY2" fmla="*/ 1179968 h 6894945"/>
              <a:gd name="connsiteX3" fmla="*/ 12219709 w 12219709"/>
              <a:gd name="connsiteY3" fmla="*/ 6894945 h 6894945"/>
              <a:gd name="connsiteX4" fmla="*/ 12219709 w 12219709"/>
              <a:gd name="connsiteY4" fmla="*/ 6894945 h 6894945"/>
              <a:gd name="connsiteX5" fmla="*/ 0 w 12219709"/>
              <a:gd name="connsiteY5" fmla="*/ 6894945 h 6894945"/>
              <a:gd name="connsiteX6" fmla="*/ 0 w 12219709"/>
              <a:gd name="connsiteY6" fmla="*/ 6894945 h 6894945"/>
              <a:gd name="connsiteX7" fmla="*/ 0 w 12219709"/>
              <a:gd name="connsiteY7" fmla="*/ 1179968 h 6894945"/>
              <a:gd name="connsiteX8" fmla="*/ 8624478 w 12219709"/>
              <a:gd name="connsiteY8" fmla="*/ 18472 h 6894945"/>
              <a:gd name="connsiteX0" fmla="*/ 8603213 w 12219709"/>
              <a:gd name="connsiteY0" fmla="*/ 0 h 6897738"/>
              <a:gd name="connsiteX1" fmla="*/ 8610578 w 12219709"/>
              <a:gd name="connsiteY1" fmla="*/ 2793 h 6897738"/>
              <a:gd name="connsiteX2" fmla="*/ 12219709 w 12219709"/>
              <a:gd name="connsiteY2" fmla="*/ 1182761 h 6897738"/>
              <a:gd name="connsiteX3" fmla="*/ 12219709 w 12219709"/>
              <a:gd name="connsiteY3" fmla="*/ 6897738 h 6897738"/>
              <a:gd name="connsiteX4" fmla="*/ 12219709 w 12219709"/>
              <a:gd name="connsiteY4" fmla="*/ 6897738 h 6897738"/>
              <a:gd name="connsiteX5" fmla="*/ 0 w 12219709"/>
              <a:gd name="connsiteY5" fmla="*/ 6897738 h 6897738"/>
              <a:gd name="connsiteX6" fmla="*/ 0 w 12219709"/>
              <a:gd name="connsiteY6" fmla="*/ 6897738 h 6897738"/>
              <a:gd name="connsiteX7" fmla="*/ 0 w 12219709"/>
              <a:gd name="connsiteY7" fmla="*/ 1182761 h 6897738"/>
              <a:gd name="connsiteX8" fmla="*/ 8603213 w 12219709"/>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0 w 12246603"/>
              <a:gd name="connsiteY5" fmla="*/ 6897738 h 6897738"/>
              <a:gd name="connsiteX6" fmla="*/ 0 w 12246603"/>
              <a:gd name="connsiteY6" fmla="*/ 6897738 h 6897738"/>
              <a:gd name="connsiteX7" fmla="*/ 0 w 12246603"/>
              <a:gd name="connsiteY7" fmla="*/ 1182761 h 6897738"/>
              <a:gd name="connsiteX8" fmla="*/ 8603213 w 12246603"/>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0 w 12246603"/>
              <a:gd name="connsiteY5" fmla="*/ 6897738 h 6897738"/>
              <a:gd name="connsiteX6" fmla="*/ 40341 w 12246603"/>
              <a:gd name="connsiteY6" fmla="*/ 4463820 h 6897738"/>
              <a:gd name="connsiteX7" fmla="*/ 0 w 12246603"/>
              <a:gd name="connsiteY7" fmla="*/ 1182761 h 6897738"/>
              <a:gd name="connsiteX8" fmla="*/ 8603213 w 12246603"/>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40341 w 12246603"/>
              <a:gd name="connsiteY5" fmla="*/ 5001703 h 6897738"/>
              <a:gd name="connsiteX6" fmla="*/ 40341 w 12246603"/>
              <a:gd name="connsiteY6" fmla="*/ 4463820 h 6897738"/>
              <a:gd name="connsiteX7" fmla="*/ 0 w 12246603"/>
              <a:gd name="connsiteY7" fmla="*/ 1182761 h 6897738"/>
              <a:gd name="connsiteX8" fmla="*/ 8603213 w 12246603"/>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26894 w 12246603"/>
              <a:gd name="connsiteY5" fmla="*/ 3293926 h 6897738"/>
              <a:gd name="connsiteX6" fmla="*/ 40341 w 12246603"/>
              <a:gd name="connsiteY6" fmla="*/ 4463820 h 6897738"/>
              <a:gd name="connsiteX7" fmla="*/ 0 w 12246603"/>
              <a:gd name="connsiteY7" fmla="*/ 1182761 h 6897738"/>
              <a:gd name="connsiteX8" fmla="*/ 8603213 w 12246603"/>
              <a:gd name="connsiteY8" fmla="*/ 0 h 6897738"/>
              <a:gd name="connsiteX0" fmla="*/ 8616660 w 12260050"/>
              <a:gd name="connsiteY0" fmla="*/ 0 h 6897738"/>
              <a:gd name="connsiteX1" fmla="*/ 8624025 w 12260050"/>
              <a:gd name="connsiteY1" fmla="*/ 2793 h 6897738"/>
              <a:gd name="connsiteX2" fmla="*/ 12233156 w 12260050"/>
              <a:gd name="connsiteY2" fmla="*/ 1182761 h 6897738"/>
              <a:gd name="connsiteX3" fmla="*/ 12233156 w 12260050"/>
              <a:gd name="connsiteY3" fmla="*/ 6897738 h 6897738"/>
              <a:gd name="connsiteX4" fmla="*/ 12260050 w 12260050"/>
              <a:gd name="connsiteY4" fmla="*/ 4557950 h 6897738"/>
              <a:gd name="connsiteX5" fmla="*/ 40341 w 12260050"/>
              <a:gd name="connsiteY5" fmla="*/ 3293926 h 6897738"/>
              <a:gd name="connsiteX6" fmla="*/ 0 w 12260050"/>
              <a:gd name="connsiteY6" fmla="*/ 3132562 h 6897738"/>
              <a:gd name="connsiteX7" fmla="*/ 13447 w 12260050"/>
              <a:gd name="connsiteY7" fmla="*/ 1182761 h 6897738"/>
              <a:gd name="connsiteX8" fmla="*/ 8616660 w 12260050"/>
              <a:gd name="connsiteY8" fmla="*/ 0 h 6897738"/>
              <a:gd name="connsiteX0" fmla="*/ 8616660 w 12260050"/>
              <a:gd name="connsiteY0" fmla="*/ 0 h 4557950"/>
              <a:gd name="connsiteX1" fmla="*/ 8624025 w 12260050"/>
              <a:gd name="connsiteY1" fmla="*/ 2793 h 4557950"/>
              <a:gd name="connsiteX2" fmla="*/ 12233156 w 12260050"/>
              <a:gd name="connsiteY2" fmla="*/ 1182761 h 4557950"/>
              <a:gd name="connsiteX3" fmla="*/ 12233156 w 12260050"/>
              <a:gd name="connsiteY3" fmla="*/ 3334268 h 4557950"/>
              <a:gd name="connsiteX4" fmla="*/ 12260050 w 12260050"/>
              <a:gd name="connsiteY4" fmla="*/ 4557950 h 4557950"/>
              <a:gd name="connsiteX5" fmla="*/ 40341 w 12260050"/>
              <a:gd name="connsiteY5" fmla="*/ 3293926 h 4557950"/>
              <a:gd name="connsiteX6" fmla="*/ 0 w 12260050"/>
              <a:gd name="connsiteY6" fmla="*/ 3132562 h 4557950"/>
              <a:gd name="connsiteX7" fmla="*/ 13447 w 12260050"/>
              <a:gd name="connsiteY7" fmla="*/ 1182761 h 4557950"/>
              <a:gd name="connsiteX8" fmla="*/ 8616660 w 12260050"/>
              <a:gd name="connsiteY8" fmla="*/ 0 h 4557950"/>
              <a:gd name="connsiteX0" fmla="*/ 8616660 w 12260050"/>
              <a:gd name="connsiteY0" fmla="*/ 0 h 3441844"/>
              <a:gd name="connsiteX1" fmla="*/ 8624025 w 12260050"/>
              <a:gd name="connsiteY1" fmla="*/ 2793 h 3441844"/>
              <a:gd name="connsiteX2" fmla="*/ 12233156 w 12260050"/>
              <a:gd name="connsiteY2" fmla="*/ 1182761 h 3441844"/>
              <a:gd name="connsiteX3" fmla="*/ 12233156 w 12260050"/>
              <a:gd name="connsiteY3" fmla="*/ 3334268 h 3441844"/>
              <a:gd name="connsiteX4" fmla="*/ 12260050 w 12260050"/>
              <a:gd name="connsiteY4" fmla="*/ 3441844 h 3441844"/>
              <a:gd name="connsiteX5" fmla="*/ 40341 w 12260050"/>
              <a:gd name="connsiteY5" fmla="*/ 3293926 h 3441844"/>
              <a:gd name="connsiteX6" fmla="*/ 0 w 12260050"/>
              <a:gd name="connsiteY6" fmla="*/ 3132562 h 3441844"/>
              <a:gd name="connsiteX7" fmla="*/ 13447 w 12260050"/>
              <a:gd name="connsiteY7" fmla="*/ 1182761 h 3441844"/>
              <a:gd name="connsiteX8" fmla="*/ 8616660 w 12260050"/>
              <a:gd name="connsiteY8" fmla="*/ 0 h 3441844"/>
              <a:gd name="connsiteX0" fmla="*/ 8616660 w 12260050"/>
              <a:gd name="connsiteY0" fmla="*/ 0 h 3441844"/>
              <a:gd name="connsiteX1" fmla="*/ 8624025 w 12260050"/>
              <a:gd name="connsiteY1" fmla="*/ 2793 h 3441844"/>
              <a:gd name="connsiteX2" fmla="*/ 12260050 w 12260050"/>
              <a:gd name="connsiteY2" fmla="*/ 994503 h 3441844"/>
              <a:gd name="connsiteX3" fmla="*/ 12233156 w 12260050"/>
              <a:gd name="connsiteY3" fmla="*/ 3334268 h 3441844"/>
              <a:gd name="connsiteX4" fmla="*/ 12260050 w 12260050"/>
              <a:gd name="connsiteY4" fmla="*/ 3441844 h 3441844"/>
              <a:gd name="connsiteX5" fmla="*/ 40341 w 12260050"/>
              <a:gd name="connsiteY5" fmla="*/ 3293926 h 3441844"/>
              <a:gd name="connsiteX6" fmla="*/ 0 w 12260050"/>
              <a:gd name="connsiteY6" fmla="*/ 3132562 h 3441844"/>
              <a:gd name="connsiteX7" fmla="*/ 13447 w 12260050"/>
              <a:gd name="connsiteY7" fmla="*/ 1182761 h 3441844"/>
              <a:gd name="connsiteX8" fmla="*/ 8616660 w 12260050"/>
              <a:gd name="connsiteY8" fmla="*/ 0 h 3441844"/>
              <a:gd name="connsiteX0" fmla="*/ 8616660 w 12260050"/>
              <a:gd name="connsiteY0" fmla="*/ 0 h 3441844"/>
              <a:gd name="connsiteX1" fmla="*/ 8624025 w 12260050"/>
              <a:gd name="connsiteY1" fmla="*/ 2793 h 3441844"/>
              <a:gd name="connsiteX2" fmla="*/ 12260050 w 12260050"/>
              <a:gd name="connsiteY2" fmla="*/ 994503 h 3441844"/>
              <a:gd name="connsiteX3" fmla="*/ 12233156 w 12260050"/>
              <a:gd name="connsiteY3" fmla="*/ 3334268 h 3441844"/>
              <a:gd name="connsiteX4" fmla="*/ 12260050 w 12260050"/>
              <a:gd name="connsiteY4" fmla="*/ 3441844 h 3441844"/>
              <a:gd name="connsiteX5" fmla="*/ 40341 w 12260050"/>
              <a:gd name="connsiteY5" fmla="*/ 3293926 h 3441844"/>
              <a:gd name="connsiteX6" fmla="*/ 0 w 12260050"/>
              <a:gd name="connsiteY6" fmla="*/ 3132562 h 3441844"/>
              <a:gd name="connsiteX7" fmla="*/ 13447 w 12260050"/>
              <a:gd name="connsiteY7" fmla="*/ 1007950 h 3441844"/>
              <a:gd name="connsiteX8" fmla="*/ 8616660 w 12260050"/>
              <a:gd name="connsiteY8" fmla="*/ 0 h 3441844"/>
              <a:gd name="connsiteX0" fmla="*/ 8616660 w 12313838"/>
              <a:gd name="connsiteY0" fmla="*/ 0 h 3441844"/>
              <a:gd name="connsiteX1" fmla="*/ 8624025 w 12313838"/>
              <a:gd name="connsiteY1" fmla="*/ 2793 h 3441844"/>
              <a:gd name="connsiteX2" fmla="*/ 12260050 w 12313838"/>
              <a:gd name="connsiteY2" fmla="*/ 994503 h 3441844"/>
              <a:gd name="connsiteX3" fmla="*/ 12313838 w 12313838"/>
              <a:gd name="connsiteY3" fmla="*/ 3320821 h 3441844"/>
              <a:gd name="connsiteX4" fmla="*/ 12260050 w 12313838"/>
              <a:gd name="connsiteY4" fmla="*/ 3441844 h 3441844"/>
              <a:gd name="connsiteX5" fmla="*/ 40341 w 12313838"/>
              <a:gd name="connsiteY5" fmla="*/ 3293926 h 3441844"/>
              <a:gd name="connsiteX6" fmla="*/ 0 w 12313838"/>
              <a:gd name="connsiteY6" fmla="*/ 3132562 h 3441844"/>
              <a:gd name="connsiteX7" fmla="*/ 13447 w 12313838"/>
              <a:gd name="connsiteY7" fmla="*/ 1007950 h 3441844"/>
              <a:gd name="connsiteX8" fmla="*/ 8616660 w 12313838"/>
              <a:gd name="connsiteY8" fmla="*/ 0 h 3441844"/>
              <a:gd name="connsiteX0" fmla="*/ 8616660 w 12313838"/>
              <a:gd name="connsiteY0" fmla="*/ 0 h 3441844"/>
              <a:gd name="connsiteX1" fmla="*/ 8624025 w 12313838"/>
              <a:gd name="connsiteY1" fmla="*/ 2793 h 3441844"/>
              <a:gd name="connsiteX2" fmla="*/ 12260050 w 12313838"/>
              <a:gd name="connsiteY2" fmla="*/ 994503 h 3441844"/>
              <a:gd name="connsiteX3" fmla="*/ 12313838 w 12313838"/>
              <a:gd name="connsiteY3" fmla="*/ 3320821 h 3441844"/>
              <a:gd name="connsiteX4" fmla="*/ 12260050 w 12313838"/>
              <a:gd name="connsiteY4" fmla="*/ 3441844 h 3441844"/>
              <a:gd name="connsiteX5" fmla="*/ 0 w 12313838"/>
              <a:gd name="connsiteY5" fmla="*/ 3132562 h 3441844"/>
              <a:gd name="connsiteX6" fmla="*/ 13447 w 12313838"/>
              <a:gd name="connsiteY6" fmla="*/ 1007950 h 3441844"/>
              <a:gd name="connsiteX7" fmla="*/ 8616660 w 12313838"/>
              <a:gd name="connsiteY7" fmla="*/ 0 h 3441844"/>
              <a:gd name="connsiteX0" fmla="*/ 8616660 w 12313838"/>
              <a:gd name="connsiteY0" fmla="*/ 0 h 3441844"/>
              <a:gd name="connsiteX1" fmla="*/ 8624025 w 12313838"/>
              <a:gd name="connsiteY1" fmla="*/ 2793 h 3441844"/>
              <a:gd name="connsiteX2" fmla="*/ 12260050 w 12313838"/>
              <a:gd name="connsiteY2" fmla="*/ 994503 h 3441844"/>
              <a:gd name="connsiteX3" fmla="*/ 12313838 w 12313838"/>
              <a:gd name="connsiteY3" fmla="*/ 3320821 h 3441844"/>
              <a:gd name="connsiteX4" fmla="*/ 12260050 w 12313838"/>
              <a:gd name="connsiteY4" fmla="*/ 3441844 h 3441844"/>
              <a:gd name="connsiteX5" fmla="*/ 0 w 12313838"/>
              <a:gd name="connsiteY5" fmla="*/ 3217086 h 3441844"/>
              <a:gd name="connsiteX6" fmla="*/ 13447 w 12313838"/>
              <a:gd name="connsiteY6" fmla="*/ 1007950 h 3441844"/>
              <a:gd name="connsiteX7" fmla="*/ 8616660 w 12313838"/>
              <a:gd name="connsiteY7" fmla="*/ 0 h 3441844"/>
              <a:gd name="connsiteX0" fmla="*/ 8616660 w 12313838"/>
              <a:gd name="connsiteY0" fmla="*/ 0 h 3320821"/>
              <a:gd name="connsiteX1" fmla="*/ 8624025 w 12313838"/>
              <a:gd name="connsiteY1" fmla="*/ 2793 h 3320821"/>
              <a:gd name="connsiteX2" fmla="*/ 12260050 w 12313838"/>
              <a:gd name="connsiteY2" fmla="*/ 994503 h 3320821"/>
              <a:gd name="connsiteX3" fmla="*/ 12313838 w 12313838"/>
              <a:gd name="connsiteY3" fmla="*/ 3320821 h 3320821"/>
              <a:gd name="connsiteX4" fmla="*/ 0 w 12313838"/>
              <a:gd name="connsiteY4" fmla="*/ 3217086 h 3320821"/>
              <a:gd name="connsiteX5" fmla="*/ 13447 w 12313838"/>
              <a:gd name="connsiteY5" fmla="*/ 1007950 h 3320821"/>
              <a:gd name="connsiteX6" fmla="*/ 8616660 w 12313838"/>
              <a:gd name="connsiteY6" fmla="*/ 0 h 3320821"/>
              <a:gd name="connsiteX0" fmla="*/ 8616660 w 12260050"/>
              <a:gd name="connsiteY0" fmla="*/ 0 h 3236297"/>
              <a:gd name="connsiteX1" fmla="*/ 8624025 w 12260050"/>
              <a:gd name="connsiteY1" fmla="*/ 2793 h 3236297"/>
              <a:gd name="connsiteX2" fmla="*/ 12260050 w 12260050"/>
              <a:gd name="connsiteY2" fmla="*/ 994503 h 3236297"/>
              <a:gd name="connsiteX3" fmla="*/ 12190893 w 12260050"/>
              <a:gd name="connsiteY3" fmla="*/ 3236297 h 3236297"/>
              <a:gd name="connsiteX4" fmla="*/ 0 w 12260050"/>
              <a:gd name="connsiteY4" fmla="*/ 3217086 h 3236297"/>
              <a:gd name="connsiteX5" fmla="*/ 13447 w 12260050"/>
              <a:gd name="connsiteY5" fmla="*/ 1007950 h 3236297"/>
              <a:gd name="connsiteX6" fmla="*/ 8616660 w 12260050"/>
              <a:gd name="connsiteY6" fmla="*/ 0 h 3236297"/>
              <a:gd name="connsiteX0" fmla="*/ 8616660 w 12260050"/>
              <a:gd name="connsiteY0" fmla="*/ 0 h 3217086"/>
              <a:gd name="connsiteX1" fmla="*/ 8624025 w 12260050"/>
              <a:gd name="connsiteY1" fmla="*/ 2793 h 3217086"/>
              <a:gd name="connsiteX2" fmla="*/ 12260050 w 12260050"/>
              <a:gd name="connsiteY2" fmla="*/ 994503 h 3217086"/>
              <a:gd name="connsiteX3" fmla="*/ 11745219 w 12260050"/>
              <a:gd name="connsiteY3" fmla="*/ 2951988 h 3217086"/>
              <a:gd name="connsiteX4" fmla="*/ 0 w 12260050"/>
              <a:gd name="connsiteY4" fmla="*/ 3217086 h 3217086"/>
              <a:gd name="connsiteX5" fmla="*/ 13447 w 12260050"/>
              <a:gd name="connsiteY5" fmla="*/ 1007950 h 3217086"/>
              <a:gd name="connsiteX6" fmla="*/ 8616660 w 12260050"/>
              <a:gd name="connsiteY6" fmla="*/ 0 h 3217086"/>
              <a:gd name="connsiteX0" fmla="*/ 8616660 w 12260050"/>
              <a:gd name="connsiteY0" fmla="*/ 0 h 3217086"/>
              <a:gd name="connsiteX1" fmla="*/ 8624025 w 12260050"/>
              <a:gd name="connsiteY1" fmla="*/ 2793 h 3217086"/>
              <a:gd name="connsiteX2" fmla="*/ 12260050 w 12260050"/>
              <a:gd name="connsiteY2" fmla="*/ 994503 h 3217086"/>
              <a:gd name="connsiteX3" fmla="*/ 12183209 w 12260050"/>
              <a:gd name="connsiteY3" fmla="*/ 3213245 h 3217086"/>
              <a:gd name="connsiteX4" fmla="*/ 0 w 12260050"/>
              <a:gd name="connsiteY4" fmla="*/ 3217086 h 3217086"/>
              <a:gd name="connsiteX5" fmla="*/ 13447 w 12260050"/>
              <a:gd name="connsiteY5" fmla="*/ 1007950 h 3217086"/>
              <a:gd name="connsiteX6" fmla="*/ 8616660 w 12260050"/>
              <a:gd name="connsiteY6" fmla="*/ 0 h 3217086"/>
              <a:gd name="connsiteX0" fmla="*/ 8616660 w 12198578"/>
              <a:gd name="connsiteY0" fmla="*/ 0 h 3217086"/>
              <a:gd name="connsiteX1" fmla="*/ 8624025 w 12198578"/>
              <a:gd name="connsiteY1" fmla="*/ 2793 h 3217086"/>
              <a:gd name="connsiteX2" fmla="*/ 12198578 w 12198578"/>
              <a:gd name="connsiteY2" fmla="*/ 986819 h 3217086"/>
              <a:gd name="connsiteX3" fmla="*/ 12183209 w 12198578"/>
              <a:gd name="connsiteY3" fmla="*/ 3213245 h 3217086"/>
              <a:gd name="connsiteX4" fmla="*/ 0 w 12198578"/>
              <a:gd name="connsiteY4" fmla="*/ 3217086 h 3217086"/>
              <a:gd name="connsiteX5" fmla="*/ 13447 w 12198578"/>
              <a:gd name="connsiteY5" fmla="*/ 1007950 h 3217086"/>
              <a:gd name="connsiteX6" fmla="*/ 8616660 w 12198578"/>
              <a:gd name="connsiteY6" fmla="*/ 0 h 3217086"/>
              <a:gd name="connsiteX0" fmla="*/ 8616660 w 12198578"/>
              <a:gd name="connsiteY0" fmla="*/ 0 h 3223755"/>
              <a:gd name="connsiteX1" fmla="*/ 8624025 w 12198578"/>
              <a:gd name="connsiteY1" fmla="*/ 2793 h 3223755"/>
              <a:gd name="connsiteX2" fmla="*/ 12198578 w 12198578"/>
              <a:gd name="connsiteY2" fmla="*/ 986819 h 3223755"/>
              <a:gd name="connsiteX3" fmla="*/ 12193720 w 12198578"/>
              <a:gd name="connsiteY3" fmla="*/ 3223755 h 3223755"/>
              <a:gd name="connsiteX4" fmla="*/ 0 w 12198578"/>
              <a:gd name="connsiteY4" fmla="*/ 3217086 h 3223755"/>
              <a:gd name="connsiteX5" fmla="*/ 13447 w 12198578"/>
              <a:gd name="connsiteY5" fmla="*/ 1007950 h 3223755"/>
              <a:gd name="connsiteX6" fmla="*/ 8616660 w 12198578"/>
              <a:gd name="connsiteY6" fmla="*/ 0 h 3223755"/>
              <a:gd name="connsiteX0" fmla="*/ 8661048 w 12242966"/>
              <a:gd name="connsiteY0" fmla="*/ 0 h 3225964"/>
              <a:gd name="connsiteX1" fmla="*/ 8668413 w 12242966"/>
              <a:gd name="connsiteY1" fmla="*/ 2793 h 3225964"/>
              <a:gd name="connsiteX2" fmla="*/ 12242966 w 12242966"/>
              <a:gd name="connsiteY2" fmla="*/ 986819 h 3225964"/>
              <a:gd name="connsiteX3" fmla="*/ 12238108 w 12242966"/>
              <a:gd name="connsiteY3" fmla="*/ 3223755 h 3225964"/>
              <a:gd name="connsiteX4" fmla="*/ 0 w 12242966"/>
              <a:gd name="connsiteY4" fmla="*/ 3225964 h 3225964"/>
              <a:gd name="connsiteX5" fmla="*/ 57835 w 12242966"/>
              <a:gd name="connsiteY5" fmla="*/ 1007950 h 3225964"/>
              <a:gd name="connsiteX6" fmla="*/ 8661048 w 12242966"/>
              <a:gd name="connsiteY6" fmla="*/ 0 h 3225964"/>
              <a:gd name="connsiteX0" fmla="*/ 8661048 w 12242966"/>
              <a:gd name="connsiteY0" fmla="*/ 0 h 3225964"/>
              <a:gd name="connsiteX1" fmla="*/ 8668413 w 12242966"/>
              <a:gd name="connsiteY1" fmla="*/ 2793 h 3225964"/>
              <a:gd name="connsiteX2" fmla="*/ 12242966 w 12242966"/>
              <a:gd name="connsiteY2" fmla="*/ 986819 h 3225964"/>
              <a:gd name="connsiteX3" fmla="*/ 12238108 w 12242966"/>
              <a:gd name="connsiteY3" fmla="*/ 3223755 h 3225964"/>
              <a:gd name="connsiteX4" fmla="*/ 0 w 12242966"/>
              <a:gd name="connsiteY4" fmla="*/ 3225964 h 3225964"/>
              <a:gd name="connsiteX5" fmla="*/ 31202 w 12242966"/>
              <a:gd name="connsiteY5" fmla="*/ 999072 h 3225964"/>
              <a:gd name="connsiteX6" fmla="*/ 8661048 w 12242966"/>
              <a:gd name="connsiteY6" fmla="*/ 0 h 3225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42966" h="3225964">
                <a:moveTo>
                  <a:pt x="8661048" y="0"/>
                </a:moveTo>
                <a:lnTo>
                  <a:pt x="8668413" y="2793"/>
                </a:lnTo>
                <a:lnTo>
                  <a:pt x="12242966" y="986819"/>
                </a:lnTo>
                <a:cubicBezTo>
                  <a:pt x="12241347" y="1732464"/>
                  <a:pt x="12239727" y="2478110"/>
                  <a:pt x="12238108" y="3223755"/>
                </a:cubicBezTo>
                <a:lnTo>
                  <a:pt x="0" y="3225964"/>
                </a:lnTo>
                <a:cubicBezTo>
                  <a:pt x="4482" y="2576030"/>
                  <a:pt x="26720" y="1649006"/>
                  <a:pt x="31202" y="999072"/>
                </a:cubicBezTo>
                <a:lnTo>
                  <a:pt x="8661048"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A picture containing text&#10;&#10;Description automatically generated">
            <a:extLst>
              <a:ext uri="{FF2B5EF4-FFF2-40B4-BE49-F238E27FC236}">
                <a16:creationId xmlns:a16="http://schemas.microsoft.com/office/drawing/2014/main" id="{F79DFC0D-C14A-0C4D-84A1-CA377E7B386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61999" y="2962179"/>
            <a:ext cx="5334001" cy="1995893"/>
          </a:xfrm>
          <a:prstGeom prst="rect">
            <a:avLst/>
          </a:prstGeom>
        </p:spPr>
      </p:pic>
      <p:sp>
        <p:nvSpPr>
          <p:cNvPr id="7" name="Title 1">
            <a:extLst>
              <a:ext uri="{FF2B5EF4-FFF2-40B4-BE49-F238E27FC236}">
                <a16:creationId xmlns:a16="http://schemas.microsoft.com/office/drawing/2014/main" id="{6D208309-0462-8541-810A-1B44629BDA2B}"/>
              </a:ext>
            </a:extLst>
          </p:cNvPr>
          <p:cNvSpPr>
            <a:spLocks noGrp="1"/>
          </p:cNvSpPr>
          <p:nvPr>
            <p:ph type="ctrTitle" hasCustomPrompt="1"/>
          </p:nvPr>
        </p:nvSpPr>
        <p:spPr>
          <a:xfrm>
            <a:off x="1066800" y="4589904"/>
            <a:ext cx="10058400" cy="1001872"/>
          </a:xfrm>
        </p:spPr>
        <p:txBody>
          <a:bodyPr anchor="b"/>
          <a:lstStyle>
            <a:lvl1pPr algn="l">
              <a:lnSpc>
                <a:spcPct val="80000"/>
              </a:lnSpc>
              <a:defRPr sz="4000" b="1" i="0" spc="0" baseline="0">
                <a:solidFill>
                  <a:schemeClr val="tx2"/>
                </a:solidFill>
                <a:latin typeface="Trebuchet MS" panose="020B0703020202090204" pitchFamily="34" charset="0"/>
              </a:defRPr>
            </a:lvl1pPr>
          </a:lstStyle>
          <a:p>
            <a:r>
              <a:rPr lang="en-US" dirty="0"/>
              <a:t>Click to edit master title style</a:t>
            </a:r>
          </a:p>
        </p:txBody>
      </p:sp>
      <p:sp>
        <p:nvSpPr>
          <p:cNvPr id="8" name="Subtitle 2">
            <a:extLst>
              <a:ext uri="{FF2B5EF4-FFF2-40B4-BE49-F238E27FC236}">
                <a16:creationId xmlns:a16="http://schemas.microsoft.com/office/drawing/2014/main" id="{0028168B-6ACE-9E48-A8FC-7DAB851DA5C4}"/>
              </a:ext>
            </a:extLst>
          </p:cNvPr>
          <p:cNvSpPr>
            <a:spLocks noGrp="1"/>
          </p:cNvSpPr>
          <p:nvPr>
            <p:ph type="subTitle" idx="1" hasCustomPrompt="1"/>
          </p:nvPr>
        </p:nvSpPr>
        <p:spPr>
          <a:xfrm>
            <a:off x="1066800" y="5724557"/>
            <a:ext cx="10058400" cy="463513"/>
          </a:xfrm>
          <a:prstGeom prst="rect">
            <a:avLst/>
          </a:prstGeom>
        </p:spPr>
        <p:txBody>
          <a:bodyPr anchor="t">
            <a:noAutofit/>
          </a:bodyPr>
          <a:lstStyle>
            <a:lvl1pPr marL="0" indent="0" algn="l">
              <a:lnSpc>
                <a:spcPct val="110000"/>
              </a:lnSpc>
              <a:buNone/>
              <a:defRPr sz="1500" b="0" i="0" kern="800" spc="300" baseline="0">
                <a:solidFill>
                  <a:schemeClr val="tx1"/>
                </a:solidFill>
                <a:latin typeface="Trebuchet MS" panose="020B070302020209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4" name="Slide Number Placeholder 5">
            <a:extLst>
              <a:ext uri="{FF2B5EF4-FFF2-40B4-BE49-F238E27FC236}">
                <a16:creationId xmlns:a16="http://schemas.microsoft.com/office/drawing/2014/main" id="{575D77BE-4FAC-F444-91E1-78A48998D11B}"/>
              </a:ext>
            </a:extLst>
          </p:cNvPr>
          <p:cNvSpPr txBox="1">
            <a:spLocks/>
          </p:cNvSpPr>
          <p:nvPr userDrawn="1"/>
        </p:nvSpPr>
        <p:spPr>
          <a:xfrm>
            <a:off x="1015062" y="6400799"/>
            <a:ext cx="11227904"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b="1" i="0" kern="1200" dirty="0">
                <a:solidFill>
                  <a:schemeClr val="bg2"/>
                </a:solidFill>
                <a:effectLst/>
                <a:latin typeface="+mn-lt"/>
                <a:ea typeface="+mn-ea"/>
                <a:cs typeface="+mn-cs"/>
              </a:rPr>
              <a:t>GILEAD and the GILEAD logo are trademarks of Gilead Sciences, Inc. </a:t>
            </a:r>
            <a:endParaRPr lang="en-US" b="0" i="0" dirty="0">
              <a:latin typeface="Trebuchet MS" panose="020B0703020202090204" pitchFamily="34" charset="0"/>
            </a:endParaRPr>
          </a:p>
        </p:txBody>
      </p:sp>
    </p:spTree>
    <p:extLst>
      <p:ext uri="{BB962C8B-B14F-4D97-AF65-F5344CB8AC3E}">
        <p14:creationId xmlns:p14="http://schemas.microsoft.com/office/powerpoint/2010/main" val="420269242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Divider Blue Gri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6890869-419C-404C-A780-60070061C651}"/>
              </a:ext>
            </a:extLst>
          </p:cNvPr>
          <p:cNvPicPr>
            <a:picLocks noChangeAspect="1"/>
          </p:cNvPicPr>
          <p:nvPr userDrawn="1"/>
        </p:nvPicPr>
        <p:blipFill>
          <a:blip r:embed="rId2">
            <a:extLst>
              <a:ext uri="{28A0092B-C50C-407E-A947-70E740481C1C}">
                <a14:useLocalDpi xmlns:a14="http://schemas.microsoft.com/office/drawing/2010/main"/>
              </a:ext>
            </a:extLst>
          </a:blip>
          <a:srcRect/>
          <a:stretch/>
        </p:blipFill>
        <p:spPr>
          <a:xfrm>
            <a:off x="5425" y="0"/>
            <a:ext cx="12195296" cy="6859854"/>
          </a:xfrm>
          <a:prstGeom prst="rect">
            <a:avLst/>
          </a:prstGeom>
        </p:spPr>
      </p:pic>
      <p:sp>
        <p:nvSpPr>
          <p:cNvPr id="5" name="Content Placeholder 2">
            <a:extLst>
              <a:ext uri="{FF2B5EF4-FFF2-40B4-BE49-F238E27FC236}">
                <a16:creationId xmlns:a16="http://schemas.microsoft.com/office/drawing/2014/main" id="{F1624BFA-3408-CB48-BB40-1B8DA80F0B94}"/>
              </a:ext>
            </a:extLst>
          </p:cNvPr>
          <p:cNvSpPr>
            <a:spLocks noGrp="1"/>
          </p:cNvSpPr>
          <p:nvPr>
            <p:ph sz="half" idx="1" hasCustomPrompt="1"/>
          </p:nvPr>
        </p:nvSpPr>
        <p:spPr>
          <a:xfrm>
            <a:off x="-55660" y="0"/>
            <a:ext cx="5762233" cy="6865951"/>
          </a:xfrm>
          <a:custGeom>
            <a:avLst/>
            <a:gdLst>
              <a:gd name="connsiteX0" fmla="*/ 5 w 4890977"/>
              <a:gd name="connsiteY0" fmla="*/ 2632582 h 6892206"/>
              <a:gd name="connsiteX1" fmla="*/ 2445489 w 4890977"/>
              <a:gd name="connsiteY1" fmla="*/ 0 h 6892206"/>
              <a:gd name="connsiteX2" fmla="*/ 4890972 w 4890977"/>
              <a:gd name="connsiteY2" fmla="*/ 2632582 h 6892206"/>
              <a:gd name="connsiteX3" fmla="*/ 3956880 w 4890977"/>
              <a:gd name="connsiteY3" fmla="*/ 6892188 h 6892206"/>
              <a:gd name="connsiteX4" fmla="*/ 934097 w 4890977"/>
              <a:gd name="connsiteY4" fmla="*/ 6892188 h 6892206"/>
              <a:gd name="connsiteX5" fmla="*/ 5 w 4890977"/>
              <a:gd name="connsiteY5" fmla="*/ 2632582 h 6892206"/>
              <a:gd name="connsiteX0" fmla="*/ 0 w 5730939"/>
              <a:gd name="connsiteY0" fmla="*/ 2632582 h 6892188"/>
              <a:gd name="connsiteX1" fmla="*/ 2445484 w 5730939"/>
              <a:gd name="connsiteY1" fmla="*/ 0 h 6892188"/>
              <a:gd name="connsiteX2" fmla="*/ 5730939 w 5730939"/>
              <a:gd name="connsiteY2" fmla="*/ 3461922 h 6892188"/>
              <a:gd name="connsiteX3" fmla="*/ 3956875 w 5730939"/>
              <a:gd name="connsiteY3" fmla="*/ 6892188 h 6892188"/>
              <a:gd name="connsiteX4" fmla="*/ 934092 w 5730939"/>
              <a:gd name="connsiteY4" fmla="*/ 6892188 h 6892188"/>
              <a:gd name="connsiteX5" fmla="*/ 0 w 5730939"/>
              <a:gd name="connsiteY5" fmla="*/ 2632582 h 6892188"/>
              <a:gd name="connsiteX0" fmla="*/ 0 w 5730939"/>
              <a:gd name="connsiteY0" fmla="*/ 2632582 h 6892188"/>
              <a:gd name="connsiteX1" fmla="*/ 2445484 w 5730939"/>
              <a:gd name="connsiteY1" fmla="*/ 0 h 6892188"/>
              <a:gd name="connsiteX2" fmla="*/ 5730939 w 5730939"/>
              <a:gd name="connsiteY2" fmla="*/ 3461922 h 6892188"/>
              <a:gd name="connsiteX3" fmla="*/ 4871275 w 5730939"/>
              <a:gd name="connsiteY3" fmla="*/ 6860291 h 6892188"/>
              <a:gd name="connsiteX4" fmla="*/ 934092 w 5730939"/>
              <a:gd name="connsiteY4" fmla="*/ 6892188 h 6892188"/>
              <a:gd name="connsiteX5" fmla="*/ 0 w 5730939"/>
              <a:gd name="connsiteY5" fmla="*/ 2632582 h 6892188"/>
              <a:gd name="connsiteX0" fmla="*/ 0 w 5730939"/>
              <a:gd name="connsiteY0" fmla="*/ 2675113 h 6934719"/>
              <a:gd name="connsiteX1" fmla="*/ 4890973 w 5730939"/>
              <a:gd name="connsiteY1" fmla="*/ 0 h 6934719"/>
              <a:gd name="connsiteX2" fmla="*/ 5730939 w 5730939"/>
              <a:gd name="connsiteY2" fmla="*/ 3504453 h 6934719"/>
              <a:gd name="connsiteX3" fmla="*/ 4871275 w 5730939"/>
              <a:gd name="connsiteY3" fmla="*/ 6902822 h 6934719"/>
              <a:gd name="connsiteX4" fmla="*/ 934092 w 5730939"/>
              <a:gd name="connsiteY4" fmla="*/ 6934719 h 6934719"/>
              <a:gd name="connsiteX5" fmla="*/ 0 w 5730939"/>
              <a:gd name="connsiteY5" fmla="*/ 2675113 h 6934719"/>
              <a:gd name="connsiteX0" fmla="*/ 0 w 5773469"/>
              <a:gd name="connsiteY0" fmla="*/ 102034 h 6934719"/>
              <a:gd name="connsiteX1" fmla="*/ 4933503 w 5773469"/>
              <a:gd name="connsiteY1" fmla="*/ 0 h 6934719"/>
              <a:gd name="connsiteX2" fmla="*/ 5773469 w 5773469"/>
              <a:gd name="connsiteY2" fmla="*/ 3504453 h 6934719"/>
              <a:gd name="connsiteX3" fmla="*/ 4913805 w 5773469"/>
              <a:gd name="connsiteY3" fmla="*/ 6902822 h 6934719"/>
              <a:gd name="connsiteX4" fmla="*/ 976622 w 5773469"/>
              <a:gd name="connsiteY4" fmla="*/ 6934719 h 6934719"/>
              <a:gd name="connsiteX5" fmla="*/ 0 w 5773469"/>
              <a:gd name="connsiteY5" fmla="*/ 102034 h 6934719"/>
              <a:gd name="connsiteX0" fmla="*/ 0 w 5773469"/>
              <a:gd name="connsiteY0" fmla="*/ 16794 h 6849479"/>
              <a:gd name="connsiteX1" fmla="*/ 4956751 w 5773469"/>
              <a:gd name="connsiteY1" fmla="*/ 0 h 6849479"/>
              <a:gd name="connsiteX2" fmla="*/ 5773469 w 5773469"/>
              <a:gd name="connsiteY2" fmla="*/ 3419213 h 6849479"/>
              <a:gd name="connsiteX3" fmla="*/ 4913805 w 5773469"/>
              <a:gd name="connsiteY3" fmla="*/ 6817582 h 6849479"/>
              <a:gd name="connsiteX4" fmla="*/ 976622 w 5773469"/>
              <a:gd name="connsiteY4" fmla="*/ 6849479 h 6849479"/>
              <a:gd name="connsiteX5" fmla="*/ 0 w 5773469"/>
              <a:gd name="connsiteY5" fmla="*/ 16794 h 6849479"/>
              <a:gd name="connsiteX0" fmla="*/ 0 w 5719224"/>
              <a:gd name="connsiteY0" fmla="*/ 0 h 6863681"/>
              <a:gd name="connsiteX1" fmla="*/ 4902506 w 5719224"/>
              <a:gd name="connsiteY1" fmla="*/ 14202 h 6863681"/>
              <a:gd name="connsiteX2" fmla="*/ 5719224 w 5719224"/>
              <a:gd name="connsiteY2" fmla="*/ 3433415 h 6863681"/>
              <a:gd name="connsiteX3" fmla="*/ 4859560 w 5719224"/>
              <a:gd name="connsiteY3" fmla="*/ 6831784 h 6863681"/>
              <a:gd name="connsiteX4" fmla="*/ 922377 w 5719224"/>
              <a:gd name="connsiteY4" fmla="*/ 6863681 h 6863681"/>
              <a:gd name="connsiteX5" fmla="*/ 0 w 5719224"/>
              <a:gd name="connsiteY5" fmla="*/ 0 h 6863681"/>
              <a:gd name="connsiteX0" fmla="*/ 0 w 5719224"/>
              <a:gd name="connsiteY0" fmla="*/ 1296 h 6864977"/>
              <a:gd name="connsiteX1" fmla="*/ 4871509 w 5719224"/>
              <a:gd name="connsiteY1" fmla="*/ 0 h 6864977"/>
              <a:gd name="connsiteX2" fmla="*/ 5719224 w 5719224"/>
              <a:gd name="connsiteY2" fmla="*/ 3434711 h 6864977"/>
              <a:gd name="connsiteX3" fmla="*/ 4859560 w 5719224"/>
              <a:gd name="connsiteY3" fmla="*/ 6833080 h 6864977"/>
              <a:gd name="connsiteX4" fmla="*/ 922377 w 5719224"/>
              <a:gd name="connsiteY4" fmla="*/ 6864977 h 6864977"/>
              <a:gd name="connsiteX5" fmla="*/ 0 w 5719224"/>
              <a:gd name="connsiteY5" fmla="*/ 1296 h 6864977"/>
              <a:gd name="connsiteX0" fmla="*/ 0 w 5719224"/>
              <a:gd name="connsiteY0" fmla="*/ 1296 h 6893257"/>
              <a:gd name="connsiteX1" fmla="*/ 4871509 w 5719224"/>
              <a:gd name="connsiteY1" fmla="*/ 0 h 6893257"/>
              <a:gd name="connsiteX2" fmla="*/ 5719224 w 5719224"/>
              <a:gd name="connsiteY2" fmla="*/ 3434711 h 6893257"/>
              <a:gd name="connsiteX3" fmla="*/ 4859560 w 5719224"/>
              <a:gd name="connsiteY3" fmla="*/ 6833080 h 6893257"/>
              <a:gd name="connsiteX4" fmla="*/ 17404 w 5719224"/>
              <a:gd name="connsiteY4" fmla="*/ 6893257 h 6893257"/>
              <a:gd name="connsiteX5" fmla="*/ 0 w 5719224"/>
              <a:gd name="connsiteY5" fmla="*/ 1296 h 6893257"/>
              <a:gd name="connsiteX0" fmla="*/ 0 w 5719224"/>
              <a:gd name="connsiteY0" fmla="*/ 1296 h 6893257"/>
              <a:gd name="connsiteX1" fmla="*/ 4871509 w 5719224"/>
              <a:gd name="connsiteY1" fmla="*/ 0 h 6893257"/>
              <a:gd name="connsiteX2" fmla="*/ 5719224 w 5719224"/>
              <a:gd name="connsiteY2" fmla="*/ 3434711 h 6893257"/>
              <a:gd name="connsiteX3" fmla="*/ 4831279 w 5719224"/>
              <a:gd name="connsiteY3" fmla="*/ 6880214 h 6893257"/>
              <a:gd name="connsiteX4" fmla="*/ 17404 w 5719224"/>
              <a:gd name="connsiteY4" fmla="*/ 6893257 h 6893257"/>
              <a:gd name="connsiteX5" fmla="*/ 0 w 5719224"/>
              <a:gd name="connsiteY5" fmla="*/ 1296 h 6893257"/>
              <a:gd name="connsiteX0" fmla="*/ 0 w 5719224"/>
              <a:gd name="connsiteY0" fmla="*/ 62256 h 6954217"/>
              <a:gd name="connsiteX1" fmla="*/ 4847125 w 5719224"/>
              <a:gd name="connsiteY1" fmla="*/ 0 h 6954217"/>
              <a:gd name="connsiteX2" fmla="*/ 5719224 w 5719224"/>
              <a:gd name="connsiteY2" fmla="*/ 3495671 h 6954217"/>
              <a:gd name="connsiteX3" fmla="*/ 4831279 w 5719224"/>
              <a:gd name="connsiteY3" fmla="*/ 6941174 h 6954217"/>
              <a:gd name="connsiteX4" fmla="*/ 17404 w 5719224"/>
              <a:gd name="connsiteY4" fmla="*/ 6954217 h 6954217"/>
              <a:gd name="connsiteX5" fmla="*/ 0 w 5719224"/>
              <a:gd name="connsiteY5" fmla="*/ 62256 h 6954217"/>
              <a:gd name="connsiteX0" fmla="*/ 0 w 5731416"/>
              <a:gd name="connsiteY0" fmla="*/ 1296 h 6954217"/>
              <a:gd name="connsiteX1" fmla="*/ 4859317 w 5731416"/>
              <a:gd name="connsiteY1" fmla="*/ 0 h 6954217"/>
              <a:gd name="connsiteX2" fmla="*/ 5731416 w 5731416"/>
              <a:gd name="connsiteY2" fmla="*/ 3495671 h 6954217"/>
              <a:gd name="connsiteX3" fmla="*/ 4843471 w 5731416"/>
              <a:gd name="connsiteY3" fmla="*/ 6941174 h 6954217"/>
              <a:gd name="connsiteX4" fmla="*/ 29596 w 5731416"/>
              <a:gd name="connsiteY4" fmla="*/ 6954217 h 6954217"/>
              <a:gd name="connsiteX5" fmla="*/ 0 w 5731416"/>
              <a:gd name="connsiteY5" fmla="*/ 1296 h 6954217"/>
              <a:gd name="connsiteX0" fmla="*/ 0 w 5731416"/>
              <a:gd name="connsiteY0" fmla="*/ 1296 h 7002134"/>
              <a:gd name="connsiteX1" fmla="*/ 4859317 w 5731416"/>
              <a:gd name="connsiteY1" fmla="*/ 0 h 7002134"/>
              <a:gd name="connsiteX2" fmla="*/ 5731416 w 5731416"/>
              <a:gd name="connsiteY2" fmla="*/ 3495671 h 7002134"/>
              <a:gd name="connsiteX3" fmla="*/ 4831279 w 5731416"/>
              <a:gd name="connsiteY3" fmla="*/ 7002134 h 7002134"/>
              <a:gd name="connsiteX4" fmla="*/ 29596 w 5731416"/>
              <a:gd name="connsiteY4" fmla="*/ 6954217 h 7002134"/>
              <a:gd name="connsiteX5" fmla="*/ 0 w 5731416"/>
              <a:gd name="connsiteY5" fmla="*/ 1296 h 7002134"/>
              <a:gd name="connsiteX0" fmla="*/ 8116 w 5739532"/>
              <a:gd name="connsiteY0" fmla="*/ 1296 h 7002134"/>
              <a:gd name="connsiteX1" fmla="*/ 4867433 w 5739532"/>
              <a:gd name="connsiteY1" fmla="*/ 0 h 7002134"/>
              <a:gd name="connsiteX2" fmla="*/ 5739532 w 5739532"/>
              <a:gd name="connsiteY2" fmla="*/ 3495671 h 7002134"/>
              <a:gd name="connsiteX3" fmla="*/ 4839395 w 5739532"/>
              <a:gd name="connsiteY3" fmla="*/ 7002134 h 7002134"/>
              <a:gd name="connsiteX4" fmla="*/ 1136 w 5739532"/>
              <a:gd name="connsiteY4" fmla="*/ 6990793 h 7002134"/>
              <a:gd name="connsiteX5" fmla="*/ 8116 w 5739532"/>
              <a:gd name="connsiteY5" fmla="*/ 1296 h 7002134"/>
              <a:gd name="connsiteX0" fmla="*/ 8116 w 5678572"/>
              <a:gd name="connsiteY0" fmla="*/ 1296 h 7002134"/>
              <a:gd name="connsiteX1" fmla="*/ 4867433 w 5678572"/>
              <a:gd name="connsiteY1" fmla="*/ 0 h 7002134"/>
              <a:gd name="connsiteX2" fmla="*/ 5678572 w 5678572"/>
              <a:gd name="connsiteY2" fmla="*/ 1983863 h 7002134"/>
              <a:gd name="connsiteX3" fmla="*/ 4839395 w 5678572"/>
              <a:gd name="connsiteY3" fmla="*/ 7002134 h 7002134"/>
              <a:gd name="connsiteX4" fmla="*/ 1136 w 5678572"/>
              <a:gd name="connsiteY4" fmla="*/ 6990793 h 7002134"/>
              <a:gd name="connsiteX5" fmla="*/ 8116 w 5678572"/>
              <a:gd name="connsiteY5" fmla="*/ 1296 h 7002134"/>
              <a:gd name="connsiteX0" fmla="*/ 8116 w 5702956"/>
              <a:gd name="connsiteY0" fmla="*/ 1296 h 7002134"/>
              <a:gd name="connsiteX1" fmla="*/ 4867433 w 5702956"/>
              <a:gd name="connsiteY1" fmla="*/ 0 h 7002134"/>
              <a:gd name="connsiteX2" fmla="*/ 5702956 w 5702956"/>
              <a:gd name="connsiteY2" fmla="*/ 2154551 h 7002134"/>
              <a:gd name="connsiteX3" fmla="*/ 4839395 w 5702956"/>
              <a:gd name="connsiteY3" fmla="*/ 7002134 h 7002134"/>
              <a:gd name="connsiteX4" fmla="*/ 1136 w 5702956"/>
              <a:gd name="connsiteY4" fmla="*/ 6990793 h 7002134"/>
              <a:gd name="connsiteX5" fmla="*/ 8116 w 5702956"/>
              <a:gd name="connsiteY5" fmla="*/ 1296 h 700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02956" h="7002134">
                <a:moveTo>
                  <a:pt x="8116" y="1296"/>
                </a:moveTo>
                <a:lnTo>
                  <a:pt x="4867433" y="0"/>
                </a:lnTo>
                <a:lnTo>
                  <a:pt x="5702956" y="2154551"/>
                </a:lnTo>
                <a:lnTo>
                  <a:pt x="4839395" y="7002134"/>
                </a:lnTo>
                <a:lnTo>
                  <a:pt x="1136" y="6990793"/>
                </a:lnTo>
                <a:cubicBezTo>
                  <a:pt x="-4665" y="4693473"/>
                  <a:pt x="13917" y="2298616"/>
                  <a:pt x="8116" y="1296"/>
                </a:cubicBezTo>
                <a:close/>
              </a:path>
            </a:pathLst>
          </a:custGeom>
          <a:solidFill>
            <a:schemeClr val="accent1"/>
          </a:solidFill>
          <a:effectLst/>
        </p:spPr>
        <p:txBody>
          <a:bodyPr lIns="457200" tIns="1920240" rIns="365760" anchor="t" anchorCtr="0">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dirty="0"/>
              <a:t>Edit master text styles </a:t>
            </a:r>
          </a:p>
        </p:txBody>
      </p:sp>
    </p:spTree>
    <p:extLst>
      <p:ext uri="{BB962C8B-B14F-4D97-AF65-F5344CB8AC3E}">
        <p14:creationId xmlns:p14="http://schemas.microsoft.com/office/powerpoint/2010/main" val="1425160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1-Divider Red Gri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56BEA39-B9F1-154B-A579-1CFB9CE600F4}"/>
              </a:ext>
            </a:extLst>
          </p:cNvPr>
          <p:cNvPicPr>
            <a:picLocks noChangeAspect="1"/>
          </p:cNvPicPr>
          <p:nvPr userDrawn="1"/>
        </p:nvPicPr>
        <p:blipFill>
          <a:blip r:embed="rId2">
            <a:extLst>
              <a:ext uri="{28A0092B-C50C-407E-A947-70E740481C1C}">
                <a14:useLocalDpi xmlns:a14="http://schemas.microsoft.com/office/drawing/2010/main"/>
              </a:ext>
            </a:extLst>
          </a:blip>
          <a:srcRect/>
          <a:stretch/>
        </p:blipFill>
        <p:spPr>
          <a:xfrm>
            <a:off x="5425" y="0"/>
            <a:ext cx="12195296" cy="6859854"/>
          </a:xfrm>
          <a:prstGeom prst="rect">
            <a:avLst/>
          </a:prstGeom>
        </p:spPr>
      </p:pic>
      <p:sp>
        <p:nvSpPr>
          <p:cNvPr id="4" name="Content Placeholder 2">
            <a:extLst>
              <a:ext uri="{FF2B5EF4-FFF2-40B4-BE49-F238E27FC236}">
                <a16:creationId xmlns:a16="http://schemas.microsoft.com/office/drawing/2014/main" id="{BE766F11-A0B8-5043-BD39-F5EBBCBBFB2E}"/>
              </a:ext>
            </a:extLst>
          </p:cNvPr>
          <p:cNvSpPr>
            <a:spLocks noGrp="1"/>
          </p:cNvSpPr>
          <p:nvPr>
            <p:ph sz="half" idx="1" hasCustomPrompt="1"/>
          </p:nvPr>
        </p:nvSpPr>
        <p:spPr>
          <a:xfrm>
            <a:off x="-55660" y="0"/>
            <a:ext cx="5762233" cy="6865951"/>
          </a:xfrm>
          <a:custGeom>
            <a:avLst/>
            <a:gdLst>
              <a:gd name="connsiteX0" fmla="*/ 5 w 4890977"/>
              <a:gd name="connsiteY0" fmla="*/ 2632582 h 6892206"/>
              <a:gd name="connsiteX1" fmla="*/ 2445489 w 4890977"/>
              <a:gd name="connsiteY1" fmla="*/ 0 h 6892206"/>
              <a:gd name="connsiteX2" fmla="*/ 4890972 w 4890977"/>
              <a:gd name="connsiteY2" fmla="*/ 2632582 h 6892206"/>
              <a:gd name="connsiteX3" fmla="*/ 3956880 w 4890977"/>
              <a:gd name="connsiteY3" fmla="*/ 6892188 h 6892206"/>
              <a:gd name="connsiteX4" fmla="*/ 934097 w 4890977"/>
              <a:gd name="connsiteY4" fmla="*/ 6892188 h 6892206"/>
              <a:gd name="connsiteX5" fmla="*/ 5 w 4890977"/>
              <a:gd name="connsiteY5" fmla="*/ 2632582 h 6892206"/>
              <a:gd name="connsiteX0" fmla="*/ 0 w 5730939"/>
              <a:gd name="connsiteY0" fmla="*/ 2632582 h 6892188"/>
              <a:gd name="connsiteX1" fmla="*/ 2445484 w 5730939"/>
              <a:gd name="connsiteY1" fmla="*/ 0 h 6892188"/>
              <a:gd name="connsiteX2" fmla="*/ 5730939 w 5730939"/>
              <a:gd name="connsiteY2" fmla="*/ 3461922 h 6892188"/>
              <a:gd name="connsiteX3" fmla="*/ 3956875 w 5730939"/>
              <a:gd name="connsiteY3" fmla="*/ 6892188 h 6892188"/>
              <a:gd name="connsiteX4" fmla="*/ 934092 w 5730939"/>
              <a:gd name="connsiteY4" fmla="*/ 6892188 h 6892188"/>
              <a:gd name="connsiteX5" fmla="*/ 0 w 5730939"/>
              <a:gd name="connsiteY5" fmla="*/ 2632582 h 6892188"/>
              <a:gd name="connsiteX0" fmla="*/ 0 w 5730939"/>
              <a:gd name="connsiteY0" fmla="*/ 2632582 h 6892188"/>
              <a:gd name="connsiteX1" fmla="*/ 2445484 w 5730939"/>
              <a:gd name="connsiteY1" fmla="*/ 0 h 6892188"/>
              <a:gd name="connsiteX2" fmla="*/ 5730939 w 5730939"/>
              <a:gd name="connsiteY2" fmla="*/ 3461922 h 6892188"/>
              <a:gd name="connsiteX3" fmla="*/ 4871275 w 5730939"/>
              <a:gd name="connsiteY3" fmla="*/ 6860291 h 6892188"/>
              <a:gd name="connsiteX4" fmla="*/ 934092 w 5730939"/>
              <a:gd name="connsiteY4" fmla="*/ 6892188 h 6892188"/>
              <a:gd name="connsiteX5" fmla="*/ 0 w 5730939"/>
              <a:gd name="connsiteY5" fmla="*/ 2632582 h 6892188"/>
              <a:gd name="connsiteX0" fmla="*/ 0 w 5730939"/>
              <a:gd name="connsiteY0" fmla="*/ 2675113 h 6934719"/>
              <a:gd name="connsiteX1" fmla="*/ 4890973 w 5730939"/>
              <a:gd name="connsiteY1" fmla="*/ 0 h 6934719"/>
              <a:gd name="connsiteX2" fmla="*/ 5730939 w 5730939"/>
              <a:gd name="connsiteY2" fmla="*/ 3504453 h 6934719"/>
              <a:gd name="connsiteX3" fmla="*/ 4871275 w 5730939"/>
              <a:gd name="connsiteY3" fmla="*/ 6902822 h 6934719"/>
              <a:gd name="connsiteX4" fmla="*/ 934092 w 5730939"/>
              <a:gd name="connsiteY4" fmla="*/ 6934719 h 6934719"/>
              <a:gd name="connsiteX5" fmla="*/ 0 w 5730939"/>
              <a:gd name="connsiteY5" fmla="*/ 2675113 h 6934719"/>
              <a:gd name="connsiteX0" fmla="*/ 0 w 5773469"/>
              <a:gd name="connsiteY0" fmla="*/ 102034 h 6934719"/>
              <a:gd name="connsiteX1" fmla="*/ 4933503 w 5773469"/>
              <a:gd name="connsiteY1" fmla="*/ 0 h 6934719"/>
              <a:gd name="connsiteX2" fmla="*/ 5773469 w 5773469"/>
              <a:gd name="connsiteY2" fmla="*/ 3504453 h 6934719"/>
              <a:gd name="connsiteX3" fmla="*/ 4913805 w 5773469"/>
              <a:gd name="connsiteY3" fmla="*/ 6902822 h 6934719"/>
              <a:gd name="connsiteX4" fmla="*/ 976622 w 5773469"/>
              <a:gd name="connsiteY4" fmla="*/ 6934719 h 6934719"/>
              <a:gd name="connsiteX5" fmla="*/ 0 w 5773469"/>
              <a:gd name="connsiteY5" fmla="*/ 102034 h 6934719"/>
              <a:gd name="connsiteX0" fmla="*/ 0 w 5773469"/>
              <a:gd name="connsiteY0" fmla="*/ 16794 h 6849479"/>
              <a:gd name="connsiteX1" fmla="*/ 4956751 w 5773469"/>
              <a:gd name="connsiteY1" fmla="*/ 0 h 6849479"/>
              <a:gd name="connsiteX2" fmla="*/ 5773469 w 5773469"/>
              <a:gd name="connsiteY2" fmla="*/ 3419213 h 6849479"/>
              <a:gd name="connsiteX3" fmla="*/ 4913805 w 5773469"/>
              <a:gd name="connsiteY3" fmla="*/ 6817582 h 6849479"/>
              <a:gd name="connsiteX4" fmla="*/ 976622 w 5773469"/>
              <a:gd name="connsiteY4" fmla="*/ 6849479 h 6849479"/>
              <a:gd name="connsiteX5" fmla="*/ 0 w 5773469"/>
              <a:gd name="connsiteY5" fmla="*/ 16794 h 6849479"/>
              <a:gd name="connsiteX0" fmla="*/ 0 w 5719224"/>
              <a:gd name="connsiteY0" fmla="*/ 0 h 6863681"/>
              <a:gd name="connsiteX1" fmla="*/ 4902506 w 5719224"/>
              <a:gd name="connsiteY1" fmla="*/ 14202 h 6863681"/>
              <a:gd name="connsiteX2" fmla="*/ 5719224 w 5719224"/>
              <a:gd name="connsiteY2" fmla="*/ 3433415 h 6863681"/>
              <a:gd name="connsiteX3" fmla="*/ 4859560 w 5719224"/>
              <a:gd name="connsiteY3" fmla="*/ 6831784 h 6863681"/>
              <a:gd name="connsiteX4" fmla="*/ 922377 w 5719224"/>
              <a:gd name="connsiteY4" fmla="*/ 6863681 h 6863681"/>
              <a:gd name="connsiteX5" fmla="*/ 0 w 5719224"/>
              <a:gd name="connsiteY5" fmla="*/ 0 h 6863681"/>
              <a:gd name="connsiteX0" fmla="*/ 0 w 5719224"/>
              <a:gd name="connsiteY0" fmla="*/ 1296 h 6864977"/>
              <a:gd name="connsiteX1" fmla="*/ 4871509 w 5719224"/>
              <a:gd name="connsiteY1" fmla="*/ 0 h 6864977"/>
              <a:gd name="connsiteX2" fmla="*/ 5719224 w 5719224"/>
              <a:gd name="connsiteY2" fmla="*/ 3434711 h 6864977"/>
              <a:gd name="connsiteX3" fmla="*/ 4859560 w 5719224"/>
              <a:gd name="connsiteY3" fmla="*/ 6833080 h 6864977"/>
              <a:gd name="connsiteX4" fmla="*/ 922377 w 5719224"/>
              <a:gd name="connsiteY4" fmla="*/ 6864977 h 6864977"/>
              <a:gd name="connsiteX5" fmla="*/ 0 w 5719224"/>
              <a:gd name="connsiteY5" fmla="*/ 1296 h 6864977"/>
              <a:gd name="connsiteX0" fmla="*/ 0 w 5719224"/>
              <a:gd name="connsiteY0" fmla="*/ 1296 h 6893257"/>
              <a:gd name="connsiteX1" fmla="*/ 4871509 w 5719224"/>
              <a:gd name="connsiteY1" fmla="*/ 0 h 6893257"/>
              <a:gd name="connsiteX2" fmla="*/ 5719224 w 5719224"/>
              <a:gd name="connsiteY2" fmla="*/ 3434711 h 6893257"/>
              <a:gd name="connsiteX3" fmla="*/ 4859560 w 5719224"/>
              <a:gd name="connsiteY3" fmla="*/ 6833080 h 6893257"/>
              <a:gd name="connsiteX4" fmla="*/ 17404 w 5719224"/>
              <a:gd name="connsiteY4" fmla="*/ 6893257 h 6893257"/>
              <a:gd name="connsiteX5" fmla="*/ 0 w 5719224"/>
              <a:gd name="connsiteY5" fmla="*/ 1296 h 6893257"/>
              <a:gd name="connsiteX0" fmla="*/ 0 w 5719224"/>
              <a:gd name="connsiteY0" fmla="*/ 1296 h 6893257"/>
              <a:gd name="connsiteX1" fmla="*/ 4871509 w 5719224"/>
              <a:gd name="connsiteY1" fmla="*/ 0 h 6893257"/>
              <a:gd name="connsiteX2" fmla="*/ 5719224 w 5719224"/>
              <a:gd name="connsiteY2" fmla="*/ 3434711 h 6893257"/>
              <a:gd name="connsiteX3" fmla="*/ 4831279 w 5719224"/>
              <a:gd name="connsiteY3" fmla="*/ 6880214 h 6893257"/>
              <a:gd name="connsiteX4" fmla="*/ 17404 w 5719224"/>
              <a:gd name="connsiteY4" fmla="*/ 6893257 h 6893257"/>
              <a:gd name="connsiteX5" fmla="*/ 0 w 5719224"/>
              <a:gd name="connsiteY5" fmla="*/ 1296 h 6893257"/>
              <a:gd name="connsiteX0" fmla="*/ 0 w 5719224"/>
              <a:gd name="connsiteY0" fmla="*/ 62256 h 6954217"/>
              <a:gd name="connsiteX1" fmla="*/ 4847125 w 5719224"/>
              <a:gd name="connsiteY1" fmla="*/ 0 h 6954217"/>
              <a:gd name="connsiteX2" fmla="*/ 5719224 w 5719224"/>
              <a:gd name="connsiteY2" fmla="*/ 3495671 h 6954217"/>
              <a:gd name="connsiteX3" fmla="*/ 4831279 w 5719224"/>
              <a:gd name="connsiteY3" fmla="*/ 6941174 h 6954217"/>
              <a:gd name="connsiteX4" fmla="*/ 17404 w 5719224"/>
              <a:gd name="connsiteY4" fmla="*/ 6954217 h 6954217"/>
              <a:gd name="connsiteX5" fmla="*/ 0 w 5719224"/>
              <a:gd name="connsiteY5" fmla="*/ 62256 h 6954217"/>
              <a:gd name="connsiteX0" fmla="*/ 0 w 5731416"/>
              <a:gd name="connsiteY0" fmla="*/ 1296 h 6954217"/>
              <a:gd name="connsiteX1" fmla="*/ 4859317 w 5731416"/>
              <a:gd name="connsiteY1" fmla="*/ 0 h 6954217"/>
              <a:gd name="connsiteX2" fmla="*/ 5731416 w 5731416"/>
              <a:gd name="connsiteY2" fmla="*/ 3495671 h 6954217"/>
              <a:gd name="connsiteX3" fmla="*/ 4843471 w 5731416"/>
              <a:gd name="connsiteY3" fmla="*/ 6941174 h 6954217"/>
              <a:gd name="connsiteX4" fmla="*/ 29596 w 5731416"/>
              <a:gd name="connsiteY4" fmla="*/ 6954217 h 6954217"/>
              <a:gd name="connsiteX5" fmla="*/ 0 w 5731416"/>
              <a:gd name="connsiteY5" fmla="*/ 1296 h 6954217"/>
              <a:gd name="connsiteX0" fmla="*/ 0 w 5731416"/>
              <a:gd name="connsiteY0" fmla="*/ 1296 h 7002134"/>
              <a:gd name="connsiteX1" fmla="*/ 4859317 w 5731416"/>
              <a:gd name="connsiteY1" fmla="*/ 0 h 7002134"/>
              <a:gd name="connsiteX2" fmla="*/ 5731416 w 5731416"/>
              <a:gd name="connsiteY2" fmla="*/ 3495671 h 7002134"/>
              <a:gd name="connsiteX3" fmla="*/ 4831279 w 5731416"/>
              <a:gd name="connsiteY3" fmla="*/ 7002134 h 7002134"/>
              <a:gd name="connsiteX4" fmla="*/ 29596 w 5731416"/>
              <a:gd name="connsiteY4" fmla="*/ 6954217 h 7002134"/>
              <a:gd name="connsiteX5" fmla="*/ 0 w 5731416"/>
              <a:gd name="connsiteY5" fmla="*/ 1296 h 7002134"/>
              <a:gd name="connsiteX0" fmla="*/ 8116 w 5739532"/>
              <a:gd name="connsiteY0" fmla="*/ 1296 h 7002134"/>
              <a:gd name="connsiteX1" fmla="*/ 4867433 w 5739532"/>
              <a:gd name="connsiteY1" fmla="*/ 0 h 7002134"/>
              <a:gd name="connsiteX2" fmla="*/ 5739532 w 5739532"/>
              <a:gd name="connsiteY2" fmla="*/ 3495671 h 7002134"/>
              <a:gd name="connsiteX3" fmla="*/ 4839395 w 5739532"/>
              <a:gd name="connsiteY3" fmla="*/ 7002134 h 7002134"/>
              <a:gd name="connsiteX4" fmla="*/ 1136 w 5739532"/>
              <a:gd name="connsiteY4" fmla="*/ 6990793 h 7002134"/>
              <a:gd name="connsiteX5" fmla="*/ 8116 w 5739532"/>
              <a:gd name="connsiteY5" fmla="*/ 1296 h 7002134"/>
              <a:gd name="connsiteX0" fmla="*/ 8116 w 5678572"/>
              <a:gd name="connsiteY0" fmla="*/ 1296 h 7002134"/>
              <a:gd name="connsiteX1" fmla="*/ 4867433 w 5678572"/>
              <a:gd name="connsiteY1" fmla="*/ 0 h 7002134"/>
              <a:gd name="connsiteX2" fmla="*/ 5678572 w 5678572"/>
              <a:gd name="connsiteY2" fmla="*/ 1983863 h 7002134"/>
              <a:gd name="connsiteX3" fmla="*/ 4839395 w 5678572"/>
              <a:gd name="connsiteY3" fmla="*/ 7002134 h 7002134"/>
              <a:gd name="connsiteX4" fmla="*/ 1136 w 5678572"/>
              <a:gd name="connsiteY4" fmla="*/ 6990793 h 7002134"/>
              <a:gd name="connsiteX5" fmla="*/ 8116 w 5678572"/>
              <a:gd name="connsiteY5" fmla="*/ 1296 h 7002134"/>
              <a:gd name="connsiteX0" fmla="*/ 8116 w 5702956"/>
              <a:gd name="connsiteY0" fmla="*/ 1296 h 7002134"/>
              <a:gd name="connsiteX1" fmla="*/ 4867433 w 5702956"/>
              <a:gd name="connsiteY1" fmla="*/ 0 h 7002134"/>
              <a:gd name="connsiteX2" fmla="*/ 5702956 w 5702956"/>
              <a:gd name="connsiteY2" fmla="*/ 2154551 h 7002134"/>
              <a:gd name="connsiteX3" fmla="*/ 4839395 w 5702956"/>
              <a:gd name="connsiteY3" fmla="*/ 7002134 h 7002134"/>
              <a:gd name="connsiteX4" fmla="*/ 1136 w 5702956"/>
              <a:gd name="connsiteY4" fmla="*/ 6990793 h 7002134"/>
              <a:gd name="connsiteX5" fmla="*/ 8116 w 5702956"/>
              <a:gd name="connsiteY5" fmla="*/ 1296 h 700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02956" h="7002134">
                <a:moveTo>
                  <a:pt x="8116" y="1296"/>
                </a:moveTo>
                <a:lnTo>
                  <a:pt x="4867433" y="0"/>
                </a:lnTo>
                <a:lnTo>
                  <a:pt x="5702956" y="2154551"/>
                </a:lnTo>
                <a:lnTo>
                  <a:pt x="4839395" y="7002134"/>
                </a:lnTo>
                <a:lnTo>
                  <a:pt x="1136" y="6990793"/>
                </a:lnTo>
                <a:cubicBezTo>
                  <a:pt x="-4665" y="4693473"/>
                  <a:pt x="13917" y="2298616"/>
                  <a:pt x="8116" y="1296"/>
                </a:cubicBezTo>
                <a:close/>
              </a:path>
            </a:pathLst>
          </a:custGeom>
          <a:solidFill>
            <a:schemeClr val="tx2"/>
          </a:solidFill>
          <a:effectLst/>
        </p:spPr>
        <p:txBody>
          <a:bodyPr lIns="457200" tIns="1920240" rIns="365760" anchor="t" anchorCtr="0">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dirty="0"/>
              <a:t>Edit master text styles </a:t>
            </a:r>
          </a:p>
        </p:txBody>
      </p:sp>
    </p:spTree>
    <p:extLst>
      <p:ext uri="{BB962C8B-B14F-4D97-AF65-F5344CB8AC3E}">
        <p14:creationId xmlns:p14="http://schemas.microsoft.com/office/powerpoint/2010/main" val="6611706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2-Divider Blue ">
    <p:spTree>
      <p:nvGrpSpPr>
        <p:cNvPr id="1" name=""/>
        <p:cNvGrpSpPr/>
        <p:nvPr/>
      </p:nvGrpSpPr>
      <p:grpSpPr>
        <a:xfrm>
          <a:off x="0" y="0"/>
          <a:ext cx="0" cy="0"/>
          <a:chOff x="0" y="0"/>
          <a:chExt cx="0" cy="0"/>
        </a:xfrm>
      </p:grpSpPr>
      <p:sp>
        <p:nvSpPr>
          <p:cNvPr id="14" name="Picture Placeholder 4">
            <a:extLst>
              <a:ext uri="{FF2B5EF4-FFF2-40B4-BE49-F238E27FC236}">
                <a16:creationId xmlns:a16="http://schemas.microsoft.com/office/drawing/2014/main" id="{DC3FCFD4-8398-2441-BE44-A8DEC5D48792}"/>
              </a:ext>
            </a:extLst>
          </p:cNvPr>
          <p:cNvSpPr>
            <a:spLocks noGrp="1"/>
          </p:cNvSpPr>
          <p:nvPr>
            <p:ph type="pic" sz="quarter" idx="10" hasCustomPrompt="1"/>
          </p:nvPr>
        </p:nvSpPr>
        <p:spPr>
          <a:xfrm>
            <a:off x="2" y="0"/>
            <a:ext cx="12191998" cy="6858000"/>
          </a:xfrm>
          <a:prstGeom prst="rect">
            <a:avLst/>
          </a:prstGeom>
        </p:spPr>
        <p:txBody>
          <a:bodyPr anchor="ctr"/>
          <a:lstStyle>
            <a:lvl1pPr marL="0" indent="0" algn="r">
              <a:buNone/>
              <a:defRPr/>
            </a:lvl1pPr>
          </a:lstStyle>
          <a:p>
            <a:r>
              <a:rPr lang="en-US" dirty="0"/>
              <a:t>Insert photo by clicking on the image icon</a:t>
            </a:r>
          </a:p>
        </p:txBody>
      </p:sp>
      <p:sp>
        <p:nvSpPr>
          <p:cNvPr id="4" name="Content Placeholder 2">
            <a:extLst>
              <a:ext uri="{FF2B5EF4-FFF2-40B4-BE49-F238E27FC236}">
                <a16:creationId xmlns:a16="http://schemas.microsoft.com/office/drawing/2014/main" id="{E5181B7D-36C4-E247-A8BB-976A23D8CB6B}"/>
              </a:ext>
            </a:extLst>
          </p:cNvPr>
          <p:cNvSpPr>
            <a:spLocks noGrp="1"/>
          </p:cNvSpPr>
          <p:nvPr>
            <p:ph sz="half" idx="1" hasCustomPrompt="1"/>
          </p:nvPr>
        </p:nvSpPr>
        <p:spPr>
          <a:xfrm>
            <a:off x="-55660" y="0"/>
            <a:ext cx="5762233" cy="6865951"/>
          </a:xfrm>
          <a:custGeom>
            <a:avLst/>
            <a:gdLst>
              <a:gd name="connsiteX0" fmla="*/ 5 w 4890977"/>
              <a:gd name="connsiteY0" fmla="*/ 2632582 h 6892206"/>
              <a:gd name="connsiteX1" fmla="*/ 2445489 w 4890977"/>
              <a:gd name="connsiteY1" fmla="*/ 0 h 6892206"/>
              <a:gd name="connsiteX2" fmla="*/ 4890972 w 4890977"/>
              <a:gd name="connsiteY2" fmla="*/ 2632582 h 6892206"/>
              <a:gd name="connsiteX3" fmla="*/ 3956880 w 4890977"/>
              <a:gd name="connsiteY3" fmla="*/ 6892188 h 6892206"/>
              <a:gd name="connsiteX4" fmla="*/ 934097 w 4890977"/>
              <a:gd name="connsiteY4" fmla="*/ 6892188 h 6892206"/>
              <a:gd name="connsiteX5" fmla="*/ 5 w 4890977"/>
              <a:gd name="connsiteY5" fmla="*/ 2632582 h 6892206"/>
              <a:gd name="connsiteX0" fmla="*/ 0 w 5730939"/>
              <a:gd name="connsiteY0" fmla="*/ 2632582 h 6892188"/>
              <a:gd name="connsiteX1" fmla="*/ 2445484 w 5730939"/>
              <a:gd name="connsiteY1" fmla="*/ 0 h 6892188"/>
              <a:gd name="connsiteX2" fmla="*/ 5730939 w 5730939"/>
              <a:gd name="connsiteY2" fmla="*/ 3461922 h 6892188"/>
              <a:gd name="connsiteX3" fmla="*/ 3956875 w 5730939"/>
              <a:gd name="connsiteY3" fmla="*/ 6892188 h 6892188"/>
              <a:gd name="connsiteX4" fmla="*/ 934092 w 5730939"/>
              <a:gd name="connsiteY4" fmla="*/ 6892188 h 6892188"/>
              <a:gd name="connsiteX5" fmla="*/ 0 w 5730939"/>
              <a:gd name="connsiteY5" fmla="*/ 2632582 h 6892188"/>
              <a:gd name="connsiteX0" fmla="*/ 0 w 5730939"/>
              <a:gd name="connsiteY0" fmla="*/ 2632582 h 6892188"/>
              <a:gd name="connsiteX1" fmla="*/ 2445484 w 5730939"/>
              <a:gd name="connsiteY1" fmla="*/ 0 h 6892188"/>
              <a:gd name="connsiteX2" fmla="*/ 5730939 w 5730939"/>
              <a:gd name="connsiteY2" fmla="*/ 3461922 h 6892188"/>
              <a:gd name="connsiteX3" fmla="*/ 4871275 w 5730939"/>
              <a:gd name="connsiteY3" fmla="*/ 6860291 h 6892188"/>
              <a:gd name="connsiteX4" fmla="*/ 934092 w 5730939"/>
              <a:gd name="connsiteY4" fmla="*/ 6892188 h 6892188"/>
              <a:gd name="connsiteX5" fmla="*/ 0 w 5730939"/>
              <a:gd name="connsiteY5" fmla="*/ 2632582 h 6892188"/>
              <a:gd name="connsiteX0" fmla="*/ 0 w 5730939"/>
              <a:gd name="connsiteY0" fmla="*/ 2675113 h 6934719"/>
              <a:gd name="connsiteX1" fmla="*/ 4890973 w 5730939"/>
              <a:gd name="connsiteY1" fmla="*/ 0 h 6934719"/>
              <a:gd name="connsiteX2" fmla="*/ 5730939 w 5730939"/>
              <a:gd name="connsiteY2" fmla="*/ 3504453 h 6934719"/>
              <a:gd name="connsiteX3" fmla="*/ 4871275 w 5730939"/>
              <a:gd name="connsiteY3" fmla="*/ 6902822 h 6934719"/>
              <a:gd name="connsiteX4" fmla="*/ 934092 w 5730939"/>
              <a:gd name="connsiteY4" fmla="*/ 6934719 h 6934719"/>
              <a:gd name="connsiteX5" fmla="*/ 0 w 5730939"/>
              <a:gd name="connsiteY5" fmla="*/ 2675113 h 6934719"/>
              <a:gd name="connsiteX0" fmla="*/ 0 w 5773469"/>
              <a:gd name="connsiteY0" fmla="*/ 102034 h 6934719"/>
              <a:gd name="connsiteX1" fmla="*/ 4933503 w 5773469"/>
              <a:gd name="connsiteY1" fmla="*/ 0 h 6934719"/>
              <a:gd name="connsiteX2" fmla="*/ 5773469 w 5773469"/>
              <a:gd name="connsiteY2" fmla="*/ 3504453 h 6934719"/>
              <a:gd name="connsiteX3" fmla="*/ 4913805 w 5773469"/>
              <a:gd name="connsiteY3" fmla="*/ 6902822 h 6934719"/>
              <a:gd name="connsiteX4" fmla="*/ 976622 w 5773469"/>
              <a:gd name="connsiteY4" fmla="*/ 6934719 h 6934719"/>
              <a:gd name="connsiteX5" fmla="*/ 0 w 5773469"/>
              <a:gd name="connsiteY5" fmla="*/ 102034 h 6934719"/>
              <a:gd name="connsiteX0" fmla="*/ 0 w 5773469"/>
              <a:gd name="connsiteY0" fmla="*/ 16794 h 6849479"/>
              <a:gd name="connsiteX1" fmla="*/ 4956751 w 5773469"/>
              <a:gd name="connsiteY1" fmla="*/ 0 h 6849479"/>
              <a:gd name="connsiteX2" fmla="*/ 5773469 w 5773469"/>
              <a:gd name="connsiteY2" fmla="*/ 3419213 h 6849479"/>
              <a:gd name="connsiteX3" fmla="*/ 4913805 w 5773469"/>
              <a:gd name="connsiteY3" fmla="*/ 6817582 h 6849479"/>
              <a:gd name="connsiteX4" fmla="*/ 976622 w 5773469"/>
              <a:gd name="connsiteY4" fmla="*/ 6849479 h 6849479"/>
              <a:gd name="connsiteX5" fmla="*/ 0 w 5773469"/>
              <a:gd name="connsiteY5" fmla="*/ 16794 h 6849479"/>
              <a:gd name="connsiteX0" fmla="*/ 0 w 5719224"/>
              <a:gd name="connsiteY0" fmla="*/ 0 h 6863681"/>
              <a:gd name="connsiteX1" fmla="*/ 4902506 w 5719224"/>
              <a:gd name="connsiteY1" fmla="*/ 14202 h 6863681"/>
              <a:gd name="connsiteX2" fmla="*/ 5719224 w 5719224"/>
              <a:gd name="connsiteY2" fmla="*/ 3433415 h 6863681"/>
              <a:gd name="connsiteX3" fmla="*/ 4859560 w 5719224"/>
              <a:gd name="connsiteY3" fmla="*/ 6831784 h 6863681"/>
              <a:gd name="connsiteX4" fmla="*/ 922377 w 5719224"/>
              <a:gd name="connsiteY4" fmla="*/ 6863681 h 6863681"/>
              <a:gd name="connsiteX5" fmla="*/ 0 w 5719224"/>
              <a:gd name="connsiteY5" fmla="*/ 0 h 6863681"/>
              <a:gd name="connsiteX0" fmla="*/ 0 w 5719224"/>
              <a:gd name="connsiteY0" fmla="*/ 1296 h 6864977"/>
              <a:gd name="connsiteX1" fmla="*/ 4871509 w 5719224"/>
              <a:gd name="connsiteY1" fmla="*/ 0 h 6864977"/>
              <a:gd name="connsiteX2" fmla="*/ 5719224 w 5719224"/>
              <a:gd name="connsiteY2" fmla="*/ 3434711 h 6864977"/>
              <a:gd name="connsiteX3" fmla="*/ 4859560 w 5719224"/>
              <a:gd name="connsiteY3" fmla="*/ 6833080 h 6864977"/>
              <a:gd name="connsiteX4" fmla="*/ 922377 w 5719224"/>
              <a:gd name="connsiteY4" fmla="*/ 6864977 h 6864977"/>
              <a:gd name="connsiteX5" fmla="*/ 0 w 5719224"/>
              <a:gd name="connsiteY5" fmla="*/ 1296 h 6864977"/>
              <a:gd name="connsiteX0" fmla="*/ 0 w 5719224"/>
              <a:gd name="connsiteY0" fmla="*/ 1296 h 6893257"/>
              <a:gd name="connsiteX1" fmla="*/ 4871509 w 5719224"/>
              <a:gd name="connsiteY1" fmla="*/ 0 h 6893257"/>
              <a:gd name="connsiteX2" fmla="*/ 5719224 w 5719224"/>
              <a:gd name="connsiteY2" fmla="*/ 3434711 h 6893257"/>
              <a:gd name="connsiteX3" fmla="*/ 4859560 w 5719224"/>
              <a:gd name="connsiteY3" fmla="*/ 6833080 h 6893257"/>
              <a:gd name="connsiteX4" fmla="*/ 17404 w 5719224"/>
              <a:gd name="connsiteY4" fmla="*/ 6893257 h 6893257"/>
              <a:gd name="connsiteX5" fmla="*/ 0 w 5719224"/>
              <a:gd name="connsiteY5" fmla="*/ 1296 h 6893257"/>
              <a:gd name="connsiteX0" fmla="*/ 0 w 5719224"/>
              <a:gd name="connsiteY0" fmla="*/ 1296 h 6893257"/>
              <a:gd name="connsiteX1" fmla="*/ 4871509 w 5719224"/>
              <a:gd name="connsiteY1" fmla="*/ 0 h 6893257"/>
              <a:gd name="connsiteX2" fmla="*/ 5719224 w 5719224"/>
              <a:gd name="connsiteY2" fmla="*/ 3434711 h 6893257"/>
              <a:gd name="connsiteX3" fmla="*/ 4831279 w 5719224"/>
              <a:gd name="connsiteY3" fmla="*/ 6880214 h 6893257"/>
              <a:gd name="connsiteX4" fmla="*/ 17404 w 5719224"/>
              <a:gd name="connsiteY4" fmla="*/ 6893257 h 6893257"/>
              <a:gd name="connsiteX5" fmla="*/ 0 w 5719224"/>
              <a:gd name="connsiteY5" fmla="*/ 1296 h 6893257"/>
              <a:gd name="connsiteX0" fmla="*/ 0 w 5719224"/>
              <a:gd name="connsiteY0" fmla="*/ 62256 h 6954217"/>
              <a:gd name="connsiteX1" fmla="*/ 4847125 w 5719224"/>
              <a:gd name="connsiteY1" fmla="*/ 0 h 6954217"/>
              <a:gd name="connsiteX2" fmla="*/ 5719224 w 5719224"/>
              <a:gd name="connsiteY2" fmla="*/ 3495671 h 6954217"/>
              <a:gd name="connsiteX3" fmla="*/ 4831279 w 5719224"/>
              <a:gd name="connsiteY3" fmla="*/ 6941174 h 6954217"/>
              <a:gd name="connsiteX4" fmla="*/ 17404 w 5719224"/>
              <a:gd name="connsiteY4" fmla="*/ 6954217 h 6954217"/>
              <a:gd name="connsiteX5" fmla="*/ 0 w 5719224"/>
              <a:gd name="connsiteY5" fmla="*/ 62256 h 6954217"/>
              <a:gd name="connsiteX0" fmla="*/ 0 w 5731416"/>
              <a:gd name="connsiteY0" fmla="*/ 1296 h 6954217"/>
              <a:gd name="connsiteX1" fmla="*/ 4859317 w 5731416"/>
              <a:gd name="connsiteY1" fmla="*/ 0 h 6954217"/>
              <a:gd name="connsiteX2" fmla="*/ 5731416 w 5731416"/>
              <a:gd name="connsiteY2" fmla="*/ 3495671 h 6954217"/>
              <a:gd name="connsiteX3" fmla="*/ 4843471 w 5731416"/>
              <a:gd name="connsiteY3" fmla="*/ 6941174 h 6954217"/>
              <a:gd name="connsiteX4" fmla="*/ 29596 w 5731416"/>
              <a:gd name="connsiteY4" fmla="*/ 6954217 h 6954217"/>
              <a:gd name="connsiteX5" fmla="*/ 0 w 5731416"/>
              <a:gd name="connsiteY5" fmla="*/ 1296 h 6954217"/>
              <a:gd name="connsiteX0" fmla="*/ 0 w 5731416"/>
              <a:gd name="connsiteY0" fmla="*/ 1296 h 7002134"/>
              <a:gd name="connsiteX1" fmla="*/ 4859317 w 5731416"/>
              <a:gd name="connsiteY1" fmla="*/ 0 h 7002134"/>
              <a:gd name="connsiteX2" fmla="*/ 5731416 w 5731416"/>
              <a:gd name="connsiteY2" fmla="*/ 3495671 h 7002134"/>
              <a:gd name="connsiteX3" fmla="*/ 4831279 w 5731416"/>
              <a:gd name="connsiteY3" fmla="*/ 7002134 h 7002134"/>
              <a:gd name="connsiteX4" fmla="*/ 29596 w 5731416"/>
              <a:gd name="connsiteY4" fmla="*/ 6954217 h 7002134"/>
              <a:gd name="connsiteX5" fmla="*/ 0 w 5731416"/>
              <a:gd name="connsiteY5" fmla="*/ 1296 h 7002134"/>
              <a:gd name="connsiteX0" fmla="*/ 8116 w 5739532"/>
              <a:gd name="connsiteY0" fmla="*/ 1296 h 7002134"/>
              <a:gd name="connsiteX1" fmla="*/ 4867433 w 5739532"/>
              <a:gd name="connsiteY1" fmla="*/ 0 h 7002134"/>
              <a:gd name="connsiteX2" fmla="*/ 5739532 w 5739532"/>
              <a:gd name="connsiteY2" fmla="*/ 3495671 h 7002134"/>
              <a:gd name="connsiteX3" fmla="*/ 4839395 w 5739532"/>
              <a:gd name="connsiteY3" fmla="*/ 7002134 h 7002134"/>
              <a:gd name="connsiteX4" fmla="*/ 1136 w 5739532"/>
              <a:gd name="connsiteY4" fmla="*/ 6990793 h 7002134"/>
              <a:gd name="connsiteX5" fmla="*/ 8116 w 5739532"/>
              <a:gd name="connsiteY5" fmla="*/ 1296 h 7002134"/>
              <a:gd name="connsiteX0" fmla="*/ 8116 w 5678572"/>
              <a:gd name="connsiteY0" fmla="*/ 1296 h 7002134"/>
              <a:gd name="connsiteX1" fmla="*/ 4867433 w 5678572"/>
              <a:gd name="connsiteY1" fmla="*/ 0 h 7002134"/>
              <a:gd name="connsiteX2" fmla="*/ 5678572 w 5678572"/>
              <a:gd name="connsiteY2" fmla="*/ 1983863 h 7002134"/>
              <a:gd name="connsiteX3" fmla="*/ 4839395 w 5678572"/>
              <a:gd name="connsiteY3" fmla="*/ 7002134 h 7002134"/>
              <a:gd name="connsiteX4" fmla="*/ 1136 w 5678572"/>
              <a:gd name="connsiteY4" fmla="*/ 6990793 h 7002134"/>
              <a:gd name="connsiteX5" fmla="*/ 8116 w 5678572"/>
              <a:gd name="connsiteY5" fmla="*/ 1296 h 7002134"/>
              <a:gd name="connsiteX0" fmla="*/ 8116 w 5702956"/>
              <a:gd name="connsiteY0" fmla="*/ 1296 h 7002134"/>
              <a:gd name="connsiteX1" fmla="*/ 4867433 w 5702956"/>
              <a:gd name="connsiteY1" fmla="*/ 0 h 7002134"/>
              <a:gd name="connsiteX2" fmla="*/ 5702956 w 5702956"/>
              <a:gd name="connsiteY2" fmla="*/ 2154551 h 7002134"/>
              <a:gd name="connsiteX3" fmla="*/ 4839395 w 5702956"/>
              <a:gd name="connsiteY3" fmla="*/ 7002134 h 7002134"/>
              <a:gd name="connsiteX4" fmla="*/ 1136 w 5702956"/>
              <a:gd name="connsiteY4" fmla="*/ 6990793 h 7002134"/>
              <a:gd name="connsiteX5" fmla="*/ 8116 w 5702956"/>
              <a:gd name="connsiteY5" fmla="*/ 1296 h 700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02956" h="7002134">
                <a:moveTo>
                  <a:pt x="8116" y="1296"/>
                </a:moveTo>
                <a:lnTo>
                  <a:pt x="4867433" y="0"/>
                </a:lnTo>
                <a:lnTo>
                  <a:pt x="5702956" y="2154551"/>
                </a:lnTo>
                <a:lnTo>
                  <a:pt x="4839395" y="7002134"/>
                </a:lnTo>
                <a:lnTo>
                  <a:pt x="1136" y="6990793"/>
                </a:lnTo>
                <a:cubicBezTo>
                  <a:pt x="-4665" y="4693473"/>
                  <a:pt x="13917" y="2298616"/>
                  <a:pt x="8116" y="1296"/>
                </a:cubicBezTo>
                <a:close/>
              </a:path>
            </a:pathLst>
          </a:custGeom>
          <a:solidFill>
            <a:schemeClr val="accent1"/>
          </a:solidFill>
          <a:effectLst/>
        </p:spPr>
        <p:txBody>
          <a:bodyPr lIns="457200" tIns="1920240" rIns="365760" anchor="t" anchorCtr="0">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dirty="0"/>
              <a:t>Edit master text styles </a:t>
            </a:r>
          </a:p>
        </p:txBody>
      </p:sp>
    </p:spTree>
    <p:extLst>
      <p:ext uri="{BB962C8B-B14F-4D97-AF65-F5344CB8AC3E}">
        <p14:creationId xmlns:p14="http://schemas.microsoft.com/office/powerpoint/2010/main" val="4221791392"/>
      </p:ext>
    </p:extLst>
  </p:cSld>
  <p:clrMapOvr>
    <a:masterClrMapping/>
  </p:clrMapOvr>
  <p:extLst>
    <p:ext uri="{DCECCB84-F9BA-43D5-87BE-67443E8EF086}">
      <p15:sldGuideLst xmlns:p15="http://schemas.microsoft.com/office/powerpoint/2012/main">
        <p15:guide id="1" pos="312">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2-Divider Red">
    <p:spTree>
      <p:nvGrpSpPr>
        <p:cNvPr id="1" name=""/>
        <p:cNvGrpSpPr/>
        <p:nvPr/>
      </p:nvGrpSpPr>
      <p:grpSpPr>
        <a:xfrm>
          <a:off x="0" y="0"/>
          <a:ext cx="0" cy="0"/>
          <a:chOff x="0" y="0"/>
          <a:chExt cx="0" cy="0"/>
        </a:xfrm>
      </p:grpSpPr>
      <p:sp>
        <p:nvSpPr>
          <p:cNvPr id="14" name="Picture Placeholder 4">
            <a:extLst>
              <a:ext uri="{FF2B5EF4-FFF2-40B4-BE49-F238E27FC236}">
                <a16:creationId xmlns:a16="http://schemas.microsoft.com/office/drawing/2014/main" id="{DC3FCFD4-8398-2441-BE44-A8DEC5D48792}"/>
              </a:ext>
            </a:extLst>
          </p:cNvPr>
          <p:cNvSpPr>
            <a:spLocks noGrp="1"/>
          </p:cNvSpPr>
          <p:nvPr>
            <p:ph type="pic" sz="quarter" idx="10" hasCustomPrompt="1"/>
          </p:nvPr>
        </p:nvSpPr>
        <p:spPr>
          <a:xfrm>
            <a:off x="2" y="0"/>
            <a:ext cx="12191998" cy="6858000"/>
          </a:xfrm>
          <a:prstGeom prst="rect">
            <a:avLst/>
          </a:prstGeom>
        </p:spPr>
        <p:txBody>
          <a:bodyPr anchor="ctr"/>
          <a:lstStyle>
            <a:lvl1pPr marL="0" indent="0" algn="r">
              <a:buNone/>
              <a:defRPr/>
            </a:lvl1pPr>
          </a:lstStyle>
          <a:p>
            <a:r>
              <a:rPr lang="en-US" dirty="0"/>
              <a:t>Insert photo by clicking on the image icon</a:t>
            </a:r>
          </a:p>
        </p:txBody>
      </p:sp>
      <p:sp>
        <p:nvSpPr>
          <p:cNvPr id="4" name="Content Placeholder 2">
            <a:extLst>
              <a:ext uri="{FF2B5EF4-FFF2-40B4-BE49-F238E27FC236}">
                <a16:creationId xmlns:a16="http://schemas.microsoft.com/office/drawing/2014/main" id="{1D111DE1-BD25-8B4A-BEFC-769203F0F0C7}"/>
              </a:ext>
            </a:extLst>
          </p:cNvPr>
          <p:cNvSpPr>
            <a:spLocks noGrp="1"/>
          </p:cNvSpPr>
          <p:nvPr>
            <p:ph sz="half" idx="1" hasCustomPrompt="1"/>
          </p:nvPr>
        </p:nvSpPr>
        <p:spPr>
          <a:xfrm>
            <a:off x="-55660" y="0"/>
            <a:ext cx="5762233" cy="6865951"/>
          </a:xfrm>
          <a:custGeom>
            <a:avLst/>
            <a:gdLst>
              <a:gd name="connsiteX0" fmla="*/ 5 w 4890977"/>
              <a:gd name="connsiteY0" fmla="*/ 2632582 h 6892206"/>
              <a:gd name="connsiteX1" fmla="*/ 2445489 w 4890977"/>
              <a:gd name="connsiteY1" fmla="*/ 0 h 6892206"/>
              <a:gd name="connsiteX2" fmla="*/ 4890972 w 4890977"/>
              <a:gd name="connsiteY2" fmla="*/ 2632582 h 6892206"/>
              <a:gd name="connsiteX3" fmla="*/ 3956880 w 4890977"/>
              <a:gd name="connsiteY3" fmla="*/ 6892188 h 6892206"/>
              <a:gd name="connsiteX4" fmla="*/ 934097 w 4890977"/>
              <a:gd name="connsiteY4" fmla="*/ 6892188 h 6892206"/>
              <a:gd name="connsiteX5" fmla="*/ 5 w 4890977"/>
              <a:gd name="connsiteY5" fmla="*/ 2632582 h 6892206"/>
              <a:gd name="connsiteX0" fmla="*/ 0 w 5730939"/>
              <a:gd name="connsiteY0" fmla="*/ 2632582 h 6892188"/>
              <a:gd name="connsiteX1" fmla="*/ 2445484 w 5730939"/>
              <a:gd name="connsiteY1" fmla="*/ 0 h 6892188"/>
              <a:gd name="connsiteX2" fmla="*/ 5730939 w 5730939"/>
              <a:gd name="connsiteY2" fmla="*/ 3461922 h 6892188"/>
              <a:gd name="connsiteX3" fmla="*/ 3956875 w 5730939"/>
              <a:gd name="connsiteY3" fmla="*/ 6892188 h 6892188"/>
              <a:gd name="connsiteX4" fmla="*/ 934092 w 5730939"/>
              <a:gd name="connsiteY4" fmla="*/ 6892188 h 6892188"/>
              <a:gd name="connsiteX5" fmla="*/ 0 w 5730939"/>
              <a:gd name="connsiteY5" fmla="*/ 2632582 h 6892188"/>
              <a:gd name="connsiteX0" fmla="*/ 0 w 5730939"/>
              <a:gd name="connsiteY0" fmla="*/ 2632582 h 6892188"/>
              <a:gd name="connsiteX1" fmla="*/ 2445484 w 5730939"/>
              <a:gd name="connsiteY1" fmla="*/ 0 h 6892188"/>
              <a:gd name="connsiteX2" fmla="*/ 5730939 w 5730939"/>
              <a:gd name="connsiteY2" fmla="*/ 3461922 h 6892188"/>
              <a:gd name="connsiteX3" fmla="*/ 4871275 w 5730939"/>
              <a:gd name="connsiteY3" fmla="*/ 6860291 h 6892188"/>
              <a:gd name="connsiteX4" fmla="*/ 934092 w 5730939"/>
              <a:gd name="connsiteY4" fmla="*/ 6892188 h 6892188"/>
              <a:gd name="connsiteX5" fmla="*/ 0 w 5730939"/>
              <a:gd name="connsiteY5" fmla="*/ 2632582 h 6892188"/>
              <a:gd name="connsiteX0" fmla="*/ 0 w 5730939"/>
              <a:gd name="connsiteY0" fmla="*/ 2675113 h 6934719"/>
              <a:gd name="connsiteX1" fmla="*/ 4890973 w 5730939"/>
              <a:gd name="connsiteY1" fmla="*/ 0 h 6934719"/>
              <a:gd name="connsiteX2" fmla="*/ 5730939 w 5730939"/>
              <a:gd name="connsiteY2" fmla="*/ 3504453 h 6934719"/>
              <a:gd name="connsiteX3" fmla="*/ 4871275 w 5730939"/>
              <a:gd name="connsiteY3" fmla="*/ 6902822 h 6934719"/>
              <a:gd name="connsiteX4" fmla="*/ 934092 w 5730939"/>
              <a:gd name="connsiteY4" fmla="*/ 6934719 h 6934719"/>
              <a:gd name="connsiteX5" fmla="*/ 0 w 5730939"/>
              <a:gd name="connsiteY5" fmla="*/ 2675113 h 6934719"/>
              <a:gd name="connsiteX0" fmla="*/ 0 w 5773469"/>
              <a:gd name="connsiteY0" fmla="*/ 102034 h 6934719"/>
              <a:gd name="connsiteX1" fmla="*/ 4933503 w 5773469"/>
              <a:gd name="connsiteY1" fmla="*/ 0 h 6934719"/>
              <a:gd name="connsiteX2" fmla="*/ 5773469 w 5773469"/>
              <a:gd name="connsiteY2" fmla="*/ 3504453 h 6934719"/>
              <a:gd name="connsiteX3" fmla="*/ 4913805 w 5773469"/>
              <a:gd name="connsiteY3" fmla="*/ 6902822 h 6934719"/>
              <a:gd name="connsiteX4" fmla="*/ 976622 w 5773469"/>
              <a:gd name="connsiteY4" fmla="*/ 6934719 h 6934719"/>
              <a:gd name="connsiteX5" fmla="*/ 0 w 5773469"/>
              <a:gd name="connsiteY5" fmla="*/ 102034 h 6934719"/>
              <a:gd name="connsiteX0" fmla="*/ 0 w 5773469"/>
              <a:gd name="connsiteY0" fmla="*/ 16794 h 6849479"/>
              <a:gd name="connsiteX1" fmla="*/ 4956751 w 5773469"/>
              <a:gd name="connsiteY1" fmla="*/ 0 h 6849479"/>
              <a:gd name="connsiteX2" fmla="*/ 5773469 w 5773469"/>
              <a:gd name="connsiteY2" fmla="*/ 3419213 h 6849479"/>
              <a:gd name="connsiteX3" fmla="*/ 4913805 w 5773469"/>
              <a:gd name="connsiteY3" fmla="*/ 6817582 h 6849479"/>
              <a:gd name="connsiteX4" fmla="*/ 976622 w 5773469"/>
              <a:gd name="connsiteY4" fmla="*/ 6849479 h 6849479"/>
              <a:gd name="connsiteX5" fmla="*/ 0 w 5773469"/>
              <a:gd name="connsiteY5" fmla="*/ 16794 h 6849479"/>
              <a:gd name="connsiteX0" fmla="*/ 0 w 5719224"/>
              <a:gd name="connsiteY0" fmla="*/ 0 h 6863681"/>
              <a:gd name="connsiteX1" fmla="*/ 4902506 w 5719224"/>
              <a:gd name="connsiteY1" fmla="*/ 14202 h 6863681"/>
              <a:gd name="connsiteX2" fmla="*/ 5719224 w 5719224"/>
              <a:gd name="connsiteY2" fmla="*/ 3433415 h 6863681"/>
              <a:gd name="connsiteX3" fmla="*/ 4859560 w 5719224"/>
              <a:gd name="connsiteY3" fmla="*/ 6831784 h 6863681"/>
              <a:gd name="connsiteX4" fmla="*/ 922377 w 5719224"/>
              <a:gd name="connsiteY4" fmla="*/ 6863681 h 6863681"/>
              <a:gd name="connsiteX5" fmla="*/ 0 w 5719224"/>
              <a:gd name="connsiteY5" fmla="*/ 0 h 6863681"/>
              <a:gd name="connsiteX0" fmla="*/ 0 w 5719224"/>
              <a:gd name="connsiteY0" fmla="*/ 1296 h 6864977"/>
              <a:gd name="connsiteX1" fmla="*/ 4871509 w 5719224"/>
              <a:gd name="connsiteY1" fmla="*/ 0 h 6864977"/>
              <a:gd name="connsiteX2" fmla="*/ 5719224 w 5719224"/>
              <a:gd name="connsiteY2" fmla="*/ 3434711 h 6864977"/>
              <a:gd name="connsiteX3" fmla="*/ 4859560 w 5719224"/>
              <a:gd name="connsiteY3" fmla="*/ 6833080 h 6864977"/>
              <a:gd name="connsiteX4" fmla="*/ 922377 w 5719224"/>
              <a:gd name="connsiteY4" fmla="*/ 6864977 h 6864977"/>
              <a:gd name="connsiteX5" fmla="*/ 0 w 5719224"/>
              <a:gd name="connsiteY5" fmla="*/ 1296 h 6864977"/>
              <a:gd name="connsiteX0" fmla="*/ 0 w 5719224"/>
              <a:gd name="connsiteY0" fmla="*/ 1296 h 6893257"/>
              <a:gd name="connsiteX1" fmla="*/ 4871509 w 5719224"/>
              <a:gd name="connsiteY1" fmla="*/ 0 h 6893257"/>
              <a:gd name="connsiteX2" fmla="*/ 5719224 w 5719224"/>
              <a:gd name="connsiteY2" fmla="*/ 3434711 h 6893257"/>
              <a:gd name="connsiteX3" fmla="*/ 4859560 w 5719224"/>
              <a:gd name="connsiteY3" fmla="*/ 6833080 h 6893257"/>
              <a:gd name="connsiteX4" fmla="*/ 17404 w 5719224"/>
              <a:gd name="connsiteY4" fmla="*/ 6893257 h 6893257"/>
              <a:gd name="connsiteX5" fmla="*/ 0 w 5719224"/>
              <a:gd name="connsiteY5" fmla="*/ 1296 h 6893257"/>
              <a:gd name="connsiteX0" fmla="*/ 0 w 5719224"/>
              <a:gd name="connsiteY0" fmla="*/ 1296 h 6893257"/>
              <a:gd name="connsiteX1" fmla="*/ 4871509 w 5719224"/>
              <a:gd name="connsiteY1" fmla="*/ 0 h 6893257"/>
              <a:gd name="connsiteX2" fmla="*/ 5719224 w 5719224"/>
              <a:gd name="connsiteY2" fmla="*/ 3434711 h 6893257"/>
              <a:gd name="connsiteX3" fmla="*/ 4831279 w 5719224"/>
              <a:gd name="connsiteY3" fmla="*/ 6880214 h 6893257"/>
              <a:gd name="connsiteX4" fmla="*/ 17404 w 5719224"/>
              <a:gd name="connsiteY4" fmla="*/ 6893257 h 6893257"/>
              <a:gd name="connsiteX5" fmla="*/ 0 w 5719224"/>
              <a:gd name="connsiteY5" fmla="*/ 1296 h 6893257"/>
              <a:gd name="connsiteX0" fmla="*/ 0 w 5719224"/>
              <a:gd name="connsiteY0" fmla="*/ 62256 h 6954217"/>
              <a:gd name="connsiteX1" fmla="*/ 4847125 w 5719224"/>
              <a:gd name="connsiteY1" fmla="*/ 0 h 6954217"/>
              <a:gd name="connsiteX2" fmla="*/ 5719224 w 5719224"/>
              <a:gd name="connsiteY2" fmla="*/ 3495671 h 6954217"/>
              <a:gd name="connsiteX3" fmla="*/ 4831279 w 5719224"/>
              <a:gd name="connsiteY3" fmla="*/ 6941174 h 6954217"/>
              <a:gd name="connsiteX4" fmla="*/ 17404 w 5719224"/>
              <a:gd name="connsiteY4" fmla="*/ 6954217 h 6954217"/>
              <a:gd name="connsiteX5" fmla="*/ 0 w 5719224"/>
              <a:gd name="connsiteY5" fmla="*/ 62256 h 6954217"/>
              <a:gd name="connsiteX0" fmla="*/ 0 w 5731416"/>
              <a:gd name="connsiteY0" fmla="*/ 1296 h 6954217"/>
              <a:gd name="connsiteX1" fmla="*/ 4859317 w 5731416"/>
              <a:gd name="connsiteY1" fmla="*/ 0 h 6954217"/>
              <a:gd name="connsiteX2" fmla="*/ 5731416 w 5731416"/>
              <a:gd name="connsiteY2" fmla="*/ 3495671 h 6954217"/>
              <a:gd name="connsiteX3" fmla="*/ 4843471 w 5731416"/>
              <a:gd name="connsiteY3" fmla="*/ 6941174 h 6954217"/>
              <a:gd name="connsiteX4" fmla="*/ 29596 w 5731416"/>
              <a:gd name="connsiteY4" fmla="*/ 6954217 h 6954217"/>
              <a:gd name="connsiteX5" fmla="*/ 0 w 5731416"/>
              <a:gd name="connsiteY5" fmla="*/ 1296 h 6954217"/>
              <a:gd name="connsiteX0" fmla="*/ 0 w 5731416"/>
              <a:gd name="connsiteY0" fmla="*/ 1296 h 7002134"/>
              <a:gd name="connsiteX1" fmla="*/ 4859317 w 5731416"/>
              <a:gd name="connsiteY1" fmla="*/ 0 h 7002134"/>
              <a:gd name="connsiteX2" fmla="*/ 5731416 w 5731416"/>
              <a:gd name="connsiteY2" fmla="*/ 3495671 h 7002134"/>
              <a:gd name="connsiteX3" fmla="*/ 4831279 w 5731416"/>
              <a:gd name="connsiteY3" fmla="*/ 7002134 h 7002134"/>
              <a:gd name="connsiteX4" fmla="*/ 29596 w 5731416"/>
              <a:gd name="connsiteY4" fmla="*/ 6954217 h 7002134"/>
              <a:gd name="connsiteX5" fmla="*/ 0 w 5731416"/>
              <a:gd name="connsiteY5" fmla="*/ 1296 h 7002134"/>
              <a:gd name="connsiteX0" fmla="*/ 8116 w 5739532"/>
              <a:gd name="connsiteY0" fmla="*/ 1296 h 7002134"/>
              <a:gd name="connsiteX1" fmla="*/ 4867433 w 5739532"/>
              <a:gd name="connsiteY1" fmla="*/ 0 h 7002134"/>
              <a:gd name="connsiteX2" fmla="*/ 5739532 w 5739532"/>
              <a:gd name="connsiteY2" fmla="*/ 3495671 h 7002134"/>
              <a:gd name="connsiteX3" fmla="*/ 4839395 w 5739532"/>
              <a:gd name="connsiteY3" fmla="*/ 7002134 h 7002134"/>
              <a:gd name="connsiteX4" fmla="*/ 1136 w 5739532"/>
              <a:gd name="connsiteY4" fmla="*/ 6990793 h 7002134"/>
              <a:gd name="connsiteX5" fmla="*/ 8116 w 5739532"/>
              <a:gd name="connsiteY5" fmla="*/ 1296 h 7002134"/>
              <a:gd name="connsiteX0" fmla="*/ 8116 w 5678572"/>
              <a:gd name="connsiteY0" fmla="*/ 1296 h 7002134"/>
              <a:gd name="connsiteX1" fmla="*/ 4867433 w 5678572"/>
              <a:gd name="connsiteY1" fmla="*/ 0 h 7002134"/>
              <a:gd name="connsiteX2" fmla="*/ 5678572 w 5678572"/>
              <a:gd name="connsiteY2" fmla="*/ 1983863 h 7002134"/>
              <a:gd name="connsiteX3" fmla="*/ 4839395 w 5678572"/>
              <a:gd name="connsiteY3" fmla="*/ 7002134 h 7002134"/>
              <a:gd name="connsiteX4" fmla="*/ 1136 w 5678572"/>
              <a:gd name="connsiteY4" fmla="*/ 6990793 h 7002134"/>
              <a:gd name="connsiteX5" fmla="*/ 8116 w 5678572"/>
              <a:gd name="connsiteY5" fmla="*/ 1296 h 7002134"/>
              <a:gd name="connsiteX0" fmla="*/ 8116 w 5702956"/>
              <a:gd name="connsiteY0" fmla="*/ 1296 h 7002134"/>
              <a:gd name="connsiteX1" fmla="*/ 4867433 w 5702956"/>
              <a:gd name="connsiteY1" fmla="*/ 0 h 7002134"/>
              <a:gd name="connsiteX2" fmla="*/ 5702956 w 5702956"/>
              <a:gd name="connsiteY2" fmla="*/ 2154551 h 7002134"/>
              <a:gd name="connsiteX3" fmla="*/ 4839395 w 5702956"/>
              <a:gd name="connsiteY3" fmla="*/ 7002134 h 7002134"/>
              <a:gd name="connsiteX4" fmla="*/ 1136 w 5702956"/>
              <a:gd name="connsiteY4" fmla="*/ 6990793 h 7002134"/>
              <a:gd name="connsiteX5" fmla="*/ 8116 w 5702956"/>
              <a:gd name="connsiteY5" fmla="*/ 1296 h 700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02956" h="7002134">
                <a:moveTo>
                  <a:pt x="8116" y="1296"/>
                </a:moveTo>
                <a:lnTo>
                  <a:pt x="4867433" y="0"/>
                </a:lnTo>
                <a:lnTo>
                  <a:pt x="5702956" y="2154551"/>
                </a:lnTo>
                <a:lnTo>
                  <a:pt x="4839395" y="7002134"/>
                </a:lnTo>
                <a:lnTo>
                  <a:pt x="1136" y="6990793"/>
                </a:lnTo>
                <a:cubicBezTo>
                  <a:pt x="-4665" y="4693473"/>
                  <a:pt x="13917" y="2298616"/>
                  <a:pt x="8116" y="1296"/>
                </a:cubicBezTo>
                <a:close/>
              </a:path>
            </a:pathLst>
          </a:custGeom>
          <a:solidFill>
            <a:schemeClr val="tx2"/>
          </a:solidFill>
          <a:effectLst/>
        </p:spPr>
        <p:txBody>
          <a:bodyPr lIns="457200" tIns="1920240" rIns="365760" anchor="t" anchorCtr="0">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dirty="0"/>
              <a:t>Edit master text styles </a:t>
            </a:r>
          </a:p>
        </p:txBody>
      </p:sp>
    </p:spTree>
    <p:extLst>
      <p:ext uri="{BB962C8B-B14F-4D97-AF65-F5344CB8AC3E}">
        <p14:creationId xmlns:p14="http://schemas.microsoft.com/office/powerpoint/2010/main" val="1712527070"/>
      </p:ext>
    </p:extLst>
  </p:cSld>
  <p:clrMapOvr>
    <a:masterClrMapping/>
  </p:clrMapOvr>
  <p:extLst>
    <p:ext uri="{DCECCB84-F9BA-43D5-87BE-67443E8EF086}">
      <p15:sldGuideLst xmlns:p15="http://schemas.microsoft.com/office/powerpoint/2012/main">
        <p15:guide id="1" pos="312">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3-Divider Blu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010E3402-48B3-4143-B616-3016ADBBD5D2}"/>
              </a:ext>
            </a:extLst>
          </p:cNvPr>
          <p:cNvSpPr>
            <a:spLocks noGrp="1"/>
          </p:cNvSpPr>
          <p:nvPr>
            <p:ph type="pic" sz="quarter" idx="12" hasCustomPrompt="1"/>
          </p:nvPr>
        </p:nvSpPr>
        <p:spPr>
          <a:xfrm>
            <a:off x="9060873" y="0"/>
            <a:ext cx="3131127" cy="6858000"/>
          </a:xfrm>
        </p:spPr>
        <p:txBody>
          <a:bodyPr/>
          <a:lstStyle/>
          <a:p>
            <a:r>
              <a:rPr lang="en-US" dirty="0"/>
              <a:t>Insert Picture</a:t>
            </a:r>
          </a:p>
        </p:txBody>
      </p:sp>
      <p:sp>
        <p:nvSpPr>
          <p:cNvPr id="14" name="Picture Placeholder 4">
            <a:extLst>
              <a:ext uri="{FF2B5EF4-FFF2-40B4-BE49-F238E27FC236}">
                <a16:creationId xmlns:a16="http://schemas.microsoft.com/office/drawing/2014/main" id="{DC3FCFD4-8398-2441-BE44-A8DEC5D48792}"/>
              </a:ext>
            </a:extLst>
          </p:cNvPr>
          <p:cNvSpPr>
            <a:spLocks noGrp="1"/>
          </p:cNvSpPr>
          <p:nvPr>
            <p:ph type="pic" sz="quarter" idx="10" hasCustomPrompt="1"/>
          </p:nvPr>
        </p:nvSpPr>
        <p:spPr>
          <a:xfrm>
            <a:off x="4713316" y="0"/>
            <a:ext cx="3430939" cy="6859582"/>
          </a:xfrm>
          <a:custGeom>
            <a:avLst/>
            <a:gdLst>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0 w 7424926"/>
              <a:gd name="connsiteY7" fmla="*/ 1149119 h 6894576"/>
              <a:gd name="connsiteX8" fmla="*/ 1149119 w 7424926"/>
              <a:gd name="connsiteY8" fmla="*/ 0 h 6894576"/>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877824 w 7424926"/>
              <a:gd name="connsiteY7" fmla="*/ 2124479 h 6894576"/>
              <a:gd name="connsiteX8" fmla="*/ 1149119 w 7424926"/>
              <a:gd name="connsiteY8" fmla="*/ 0 h 6894576"/>
              <a:gd name="connsiteX0" fmla="*/ 39647 w 7424926"/>
              <a:gd name="connsiteY0" fmla="*/ 0 h 6918960"/>
              <a:gd name="connsiteX1" fmla="*/ 6275807 w 7424926"/>
              <a:gd name="connsiteY1" fmla="*/ 24384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6559294 w 7424926"/>
              <a:gd name="connsiteY4" fmla="*/ 6906768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6559294"/>
              <a:gd name="connsiteY0" fmla="*/ 0 h 6943344"/>
              <a:gd name="connsiteX1" fmla="*/ 2435327 w 6559294"/>
              <a:gd name="connsiteY1" fmla="*/ 0 h 6943344"/>
              <a:gd name="connsiteX2" fmla="*/ 3145534 w 6559294"/>
              <a:gd name="connsiteY2" fmla="*/ 1880639 h 6943344"/>
              <a:gd name="connsiteX3" fmla="*/ 1865374 w 6559294"/>
              <a:gd name="connsiteY3" fmla="*/ 6943344 h 6943344"/>
              <a:gd name="connsiteX4" fmla="*/ 6559294 w 6559294"/>
              <a:gd name="connsiteY4" fmla="*/ 6906768 h 6943344"/>
              <a:gd name="connsiteX5" fmla="*/ 0 w 6559294"/>
              <a:gd name="connsiteY5" fmla="*/ 6918960 h 6943344"/>
              <a:gd name="connsiteX6" fmla="*/ 0 w 6559294"/>
              <a:gd name="connsiteY6" fmla="*/ 6918960 h 6943344"/>
              <a:gd name="connsiteX7" fmla="*/ 877824 w 6559294"/>
              <a:gd name="connsiteY7" fmla="*/ 2148863 h 6943344"/>
              <a:gd name="connsiteX8" fmla="*/ 39647 w 6559294"/>
              <a:gd name="connsiteY8" fmla="*/ 0 h 6943344"/>
              <a:gd name="connsiteX0" fmla="*/ 39647 w 3145534"/>
              <a:gd name="connsiteY0" fmla="*/ 0 h 6943344"/>
              <a:gd name="connsiteX1" fmla="*/ 2435327 w 3145534"/>
              <a:gd name="connsiteY1" fmla="*/ 0 h 6943344"/>
              <a:gd name="connsiteX2" fmla="*/ 3145534 w 3145534"/>
              <a:gd name="connsiteY2" fmla="*/ 1880639 h 6943344"/>
              <a:gd name="connsiteX3" fmla="*/ 1865374 w 3145534"/>
              <a:gd name="connsiteY3" fmla="*/ 6943344 h 6943344"/>
              <a:gd name="connsiteX4" fmla="*/ 1670302 w 3145534"/>
              <a:gd name="connsiteY4" fmla="*/ 6931152 h 6943344"/>
              <a:gd name="connsiteX5" fmla="*/ 0 w 3145534"/>
              <a:gd name="connsiteY5" fmla="*/ 6918960 h 6943344"/>
              <a:gd name="connsiteX6" fmla="*/ 0 w 3145534"/>
              <a:gd name="connsiteY6" fmla="*/ 6918960 h 6943344"/>
              <a:gd name="connsiteX7" fmla="*/ 877824 w 3145534"/>
              <a:gd name="connsiteY7" fmla="*/ 2148863 h 6943344"/>
              <a:gd name="connsiteX8" fmla="*/ 39647 w 3145534"/>
              <a:gd name="connsiteY8" fmla="*/ 0 h 6943344"/>
              <a:gd name="connsiteX0" fmla="*/ 39647 w 3145534"/>
              <a:gd name="connsiteY0" fmla="*/ 0 h 6955536"/>
              <a:gd name="connsiteX1" fmla="*/ 2435327 w 3145534"/>
              <a:gd name="connsiteY1" fmla="*/ 0 h 6955536"/>
              <a:gd name="connsiteX2" fmla="*/ 3145534 w 3145534"/>
              <a:gd name="connsiteY2" fmla="*/ 1880639 h 6955536"/>
              <a:gd name="connsiteX3" fmla="*/ 1865374 w 3145534"/>
              <a:gd name="connsiteY3" fmla="*/ 6943344 h 6955536"/>
              <a:gd name="connsiteX4" fmla="*/ 1816606 w 3145534"/>
              <a:gd name="connsiteY4" fmla="*/ 6955536 h 6955536"/>
              <a:gd name="connsiteX5" fmla="*/ 0 w 3145534"/>
              <a:gd name="connsiteY5" fmla="*/ 6918960 h 6955536"/>
              <a:gd name="connsiteX6" fmla="*/ 0 w 3145534"/>
              <a:gd name="connsiteY6" fmla="*/ 6918960 h 6955536"/>
              <a:gd name="connsiteX7" fmla="*/ 877824 w 3145534"/>
              <a:gd name="connsiteY7" fmla="*/ 2148863 h 6955536"/>
              <a:gd name="connsiteX8" fmla="*/ 39647 w 3145534"/>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1865374 w 3194302"/>
              <a:gd name="connsiteY3" fmla="*/ 6943344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2036062 w 3194302"/>
              <a:gd name="connsiteY3" fmla="*/ 6955536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1816606 w 3194302"/>
              <a:gd name="connsiteY4" fmla="*/ 6955536 h 6979920"/>
              <a:gd name="connsiteX5" fmla="*/ 0 w 3194302"/>
              <a:gd name="connsiteY5" fmla="*/ 6918960 h 6979920"/>
              <a:gd name="connsiteX6" fmla="*/ 0 w 3194302"/>
              <a:gd name="connsiteY6" fmla="*/ 6918960 h 6979920"/>
              <a:gd name="connsiteX7" fmla="*/ 877824 w 3194302"/>
              <a:gd name="connsiteY7" fmla="*/ 2148863 h 6979920"/>
              <a:gd name="connsiteX8" fmla="*/ 39647 w 3194302"/>
              <a:gd name="connsiteY8" fmla="*/ 0 h 6979920"/>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0 w 3194302"/>
              <a:gd name="connsiteY4" fmla="*/ 6918960 h 6979920"/>
              <a:gd name="connsiteX5" fmla="*/ 0 w 3194302"/>
              <a:gd name="connsiteY5" fmla="*/ 6918960 h 6979920"/>
              <a:gd name="connsiteX6" fmla="*/ 877824 w 3194302"/>
              <a:gd name="connsiteY6" fmla="*/ 2148863 h 6979920"/>
              <a:gd name="connsiteX7" fmla="*/ 39647 w 3194302"/>
              <a:gd name="connsiteY7" fmla="*/ 0 h 6979920"/>
              <a:gd name="connsiteX0" fmla="*/ 39647 w 3194302"/>
              <a:gd name="connsiteY0" fmla="*/ 0 h 6920543"/>
              <a:gd name="connsiteX1" fmla="*/ 2435327 w 3194302"/>
              <a:gd name="connsiteY1" fmla="*/ 0 h 6920543"/>
              <a:gd name="connsiteX2" fmla="*/ 3194302 w 3194302"/>
              <a:gd name="connsiteY2" fmla="*/ 2173247 h 6920543"/>
              <a:gd name="connsiteX3" fmla="*/ 2182366 w 3194302"/>
              <a:gd name="connsiteY3" fmla="*/ 6920543 h 6920543"/>
              <a:gd name="connsiteX4" fmla="*/ 0 w 3194302"/>
              <a:gd name="connsiteY4" fmla="*/ 6918960 h 6920543"/>
              <a:gd name="connsiteX5" fmla="*/ 0 w 3194302"/>
              <a:gd name="connsiteY5" fmla="*/ 6918960 h 6920543"/>
              <a:gd name="connsiteX6" fmla="*/ 877824 w 3194302"/>
              <a:gd name="connsiteY6" fmla="*/ 2148863 h 6920543"/>
              <a:gd name="connsiteX7" fmla="*/ 39647 w 3194302"/>
              <a:gd name="connsiteY7" fmla="*/ 0 h 6920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94302" h="6920543">
                <a:moveTo>
                  <a:pt x="39647" y="0"/>
                </a:moveTo>
                <a:lnTo>
                  <a:pt x="2435327" y="0"/>
                </a:lnTo>
                <a:lnTo>
                  <a:pt x="3194302" y="2173247"/>
                </a:lnTo>
                <a:lnTo>
                  <a:pt x="2182366" y="6920543"/>
                </a:lnTo>
                <a:lnTo>
                  <a:pt x="0" y="6918960"/>
                </a:lnTo>
                <a:lnTo>
                  <a:pt x="0" y="6918960"/>
                </a:lnTo>
                <a:lnTo>
                  <a:pt x="877824" y="2148863"/>
                </a:lnTo>
                <a:lnTo>
                  <a:pt x="39647" y="0"/>
                </a:lnTo>
                <a:close/>
              </a:path>
            </a:pathLst>
          </a:custGeom>
        </p:spPr>
        <p:txBody>
          <a:bodyPr/>
          <a:lstStyle/>
          <a:p>
            <a:r>
              <a:rPr lang="en-US" dirty="0"/>
              <a:t>Insert Picture</a:t>
            </a:r>
          </a:p>
        </p:txBody>
      </p:sp>
      <p:sp>
        <p:nvSpPr>
          <p:cNvPr id="7" name="Content Placeholder 2">
            <a:extLst>
              <a:ext uri="{FF2B5EF4-FFF2-40B4-BE49-F238E27FC236}">
                <a16:creationId xmlns:a16="http://schemas.microsoft.com/office/drawing/2014/main" id="{1537B446-C9D8-6D44-B058-43523B81DBB4}"/>
              </a:ext>
            </a:extLst>
          </p:cNvPr>
          <p:cNvSpPr>
            <a:spLocks noGrp="1"/>
          </p:cNvSpPr>
          <p:nvPr>
            <p:ph sz="half" idx="1" hasCustomPrompt="1"/>
          </p:nvPr>
        </p:nvSpPr>
        <p:spPr>
          <a:xfrm>
            <a:off x="-55660" y="0"/>
            <a:ext cx="5762233" cy="6865951"/>
          </a:xfrm>
          <a:custGeom>
            <a:avLst/>
            <a:gdLst>
              <a:gd name="connsiteX0" fmla="*/ 5 w 4890977"/>
              <a:gd name="connsiteY0" fmla="*/ 2632582 h 6892206"/>
              <a:gd name="connsiteX1" fmla="*/ 2445489 w 4890977"/>
              <a:gd name="connsiteY1" fmla="*/ 0 h 6892206"/>
              <a:gd name="connsiteX2" fmla="*/ 4890972 w 4890977"/>
              <a:gd name="connsiteY2" fmla="*/ 2632582 h 6892206"/>
              <a:gd name="connsiteX3" fmla="*/ 3956880 w 4890977"/>
              <a:gd name="connsiteY3" fmla="*/ 6892188 h 6892206"/>
              <a:gd name="connsiteX4" fmla="*/ 934097 w 4890977"/>
              <a:gd name="connsiteY4" fmla="*/ 6892188 h 6892206"/>
              <a:gd name="connsiteX5" fmla="*/ 5 w 4890977"/>
              <a:gd name="connsiteY5" fmla="*/ 2632582 h 6892206"/>
              <a:gd name="connsiteX0" fmla="*/ 0 w 5730939"/>
              <a:gd name="connsiteY0" fmla="*/ 2632582 h 6892188"/>
              <a:gd name="connsiteX1" fmla="*/ 2445484 w 5730939"/>
              <a:gd name="connsiteY1" fmla="*/ 0 h 6892188"/>
              <a:gd name="connsiteX2" fmla="*/ 5730939 w 5730939"/>
              <a:gd name="connsiteY2" fmla="*/ 3461922 h 6892188"/>
              <a:gd name="connsiteX3" fmla="*/ 3956875 w 5730939"/>
              <a:gd name="connsiteY3" fmla="*/ 6892188 h 6892188"/>
              <a:gd name="connsiteX4" fmla="*/ 934092 w 5730939"/>
              <a:gd name="connsiteY4" fmla="*/ 6892188 h 6892188"/>
              <a:gd name="connsiteX5" fmla="*/ 0 w 5730939"/>
              <a:gd name="connsiteY5" fmla="*/ 2632582 h 6892188"/>
              <a:gd name="connsiteX0" fmla="*/ 0 w 5730939"/>
              <a:gd name="connsiteY0" fmla="*/ 2632582 h 6892188"/>
              <a:gd name="connsiteX1" fmla="*/ 2445484 w 5730939"/>
              <a:gd name="connsiteY1" fmla="*/ 0 h 6892188"/>
              <a:gd name="connsiteX2" fmla="*/ 5730939 w 5730939"/>
              <a:gd name="connsiteY2" fmla="*/ 3461922 h 6892188"/>
              <a:gd name="connsiteX3" fmla="*/ 4871275 w 5730939"/>
              <a:gd name="connsiteY3" fmla="*/ 6860291 h 6892188"/>
              <a:gd name="connsiteX4" fmla="*/ 934092 w 5730939"/>
              <a:gd name="connsiteY4" fmla="*/ 6892188 h 6892188"/>
              <a:gd name="connsiteX5" fmla="*/ 0 w 5730939"/>
              <a:gd name="connsiteY5" fmla="*/ 2632582 h 6892188"/>
              <a:gd name="connsiteX0" fmla="*/ 0 w 5730939"/>
              <a:gd name="connsiteY0" fmla="*/ 2675113 h 6934719"/>
              <a:gd name="connsiteX1" fmla="*/ 4890973 w 5730939"/>
              <a:gd name="connsiteY1" fmla="*/ 0 h 6934719"/>
              <a:gd name="connsiteX2" fmla="*/ 5730939 w 5730939"/>
              <a:gd name="connsiteY2" fmla="*/ 3504453 h 6934719"/>
              <a:gd name="connsiteX3" fmla="*/ 4871275 w 5730939"/>
              <a:gd name="connsiteY3" fmla="*/ 6902822 h 6934719"/>
              <a:gd name="connsiteX4" fmla="*/ 934092 w 5730939"/>
              <a:gd name="connsiteY4" fmla="*/ 6934719 h 6934719"/>
              <a:gd name="connsiteX5" fmla="*/ 0 w 5730939"/>
              <a:gd name="connsiteY5" fmla="*/ 2675113 h 6934719"/>
              <a:gd name="connsiteX0" fmla="*/ 0 w 5773469"/>
              <a:gd name="connsiteY0" fmla="*/ 102034 h 6934719"/>
              <a:gd name="connsiteX1" fmla="*/ 4933503 w 5773469"/>
              <a:gd name="connsiteY1" fmla="*/ 0 h 6934719"/>
              <a:gd name="connsiteX2" fmla="*/ 5773469 w 5773469"/>
              <a:gd name="connsiteY2" fmla="*/ 3504453 h 6934719"/>
              <a:gd name="connsiteX3" fmla="*/ 4913805 w 5773469"/>
              <a:gd name="connsiteY3" fmla="*/ 6902822 h 6934719"/>
              <a:gd name="connsiteX4" fmla="*/ 976622 w 5773469"/>
              <a:gd name="connsiteY4" fmla="*/ 6934719 h 6934719"/>
              <a:gd name="connsiteX5" fmla="*/ 0 w 5773469"/>
              <a:gd name="connsiteY5" fmla="*/ 102034 h 6934719"/>
              <a:gd name="connsiteX0" fmla="*/ 0 w 5773469"/>
              <a:gd name="connsiteY0" fmla="*/ 16794 h 6849479"/>
              <a:gd name="connsiteX1" fmla="*/ 4956751 w 5773469"/>
              <a:gd name="connsiteY1" fmla="*/ 0 h 6849479"/>
              <a:gd name="connsiteX2" fmla="*/ 5773469 w 5773469"/>
              <a:gd name="connsiteY2" fmla="*/ 3419213 h 6849479"/>
              <a:gd name="connsiteX3" fmla="*/ 4913805 w 5773469"/>
              <a:gd name="connsiteY3" fmla="*/ 6817582 h 6849479"/>
              <a:gd name="connsiteX4" fmla="*/ 976622 w 5773469"/>
              <a:gd name="connsiteY4" fmla="*/ 6849479 h 6849479"/>
              <a:gd name="connsiteX5" fmla="*/ 0 w 5773469"/>
              <a:gd name="connsiteY5" fmla="*/ 16794 h 6849479"/>
              <a:gd name="connsiteX0" fmla="*/ 0 w 5719224"/>
              <a:gd name="connsiteY0" fmla="*/ 0 h 6863681"/>
              <a:gd name="connsiteX1" fmla="*/ 4902506 w 5719224"/>
              <a:gd name="connsiteY1" fmla="*/ 14202 h 6863681"/>
              <a:gd name="connsiteX2" fmla="*/ 5719224 w 5719224"/>
              <a:gd name="connsiteY2" fmla="*/ 3433415 h 6863681"/>
              <a:gd name="connsiteX3" fmla="*/ 4859560 w 5719224"/>
              <a:gd name="connsiteY3" fmla="*/ 6831784 h 6863681"/>
              <a:gd name="connsiteX4" fmla="*/ 922377 w 5719224"/>
              <a:gd name="connsiteY4" fmla="*/ 6863681 h 6863681"/>
              <a:gd name="connsiteX5" fmla="*/ 0 w 5719224"/>
              <a:gd name="connsiteY5" fmla="*/ 0 h 6863681"/>
              <a:gd name="connsiteX0" fmla="*/ 0 w 5719224"/>
              <a:gd name="connsiteY0" fmla="*/ 1296 h 6864977"/>
              <a:gd name="connsiteX1" fmla="*/ 4871509 w 5719224"/>
              <a:gd name="connsiteY1" fmla="*/ 0 h 6864977"/>
              <a:gd name="connsiteX2" fmla="*/ 5719224 w 5719224"/>
              <a:gd name="connsiteY2" fmla="*/ 3434711 h 6864977"/>
              <a:gd name="connsiteX3" fmla="*/ 4859560 w 5719224"/>
              <a:gd name="connsiteY3" fmla="*/ 6833080 h 6864977"/>
              <a:gd name="connsiteX4" fmla="*/ 922377 w 5719224"/>
              <a:gd name="connsiteY4" fmla="*/ 6864977 h 6864977"/>
              <a:gd name="connsiteX5" fmla="*/ 0 w 5719224"/>
              <a:gd name="connsiteY5" fmla="*/ 1296 h 6864977"/>
              <a:gd name="connsiteX0" fmla="*/ 0 w 5719224"/>
              <a:gd name="connsiteY0" fmla="*/ 1296 h 6893257"/>
              <a:gd name="connsiteX1" fmla="*/ 4871509 w 5719224"/>
              <a:gd name="connsiteY1" fmla="*/ 0 h 6893257"/>
              <a:gd name="connsiteX2" fmla="*/ 5719224 w 5719224"/>
              <a:gd name="connsiteY2" fmla="*/ 3434711 h 6893257"/>
              <a:gd name="connsiteX3" fmla="*/ 4859560 w 5719224"/>
              <a:gd name="connsiteY3" fmla="*/ 6833080 h 6893257"/>
              <a:gd name="connsiteX4" fmla="*/ 17404 w 5719224"/>
              <a:gd name="connsiteY4" fmla="*/ 6893257 h 6893257"/>
              <a:gd name="connsiteX5" fmla="*/ 0 w 5719224"/>
              <a:gd name="connsiteY5" fmla="*/ 1296 h 6893257"/>
              <a:gd name="connsiteX0" fmla="*/ 0 w 5719224"/>
              <a:gd name="connsiteY0" fmla="*/ 1296 h 6893257"/>
              <a:gd name="connsiteX1" fmla="*/ 4871509 w 5719224"/>
              <a:gd name="connsiteY1" fmla="*/ 0 h 6893257"/>
              <a:gd name="connsiteX2" fmla="*/ 5719224 w 5719224"/>
              <a:gd name="connsiteY2" fmla="*/ 3434711 h 6893257"/>
              <a:gd name="connsiteX3" fmla="*/ 4831279 w 5719224"/>
              <a:gd name="connsiteY3" fmla="*/ 6880214 h 6893257"/>
              <a:gd name="connsiteX4" fmla="*/ 17404 w 5719224"/>
              <a:gd name="connsiteY4" fmla="*/ 6893257 h 6893257"/>
              <a:gd name="connsiteX5" fmla="*/ 0 w 5719224"/>
              <a:gd name="connsiteY5" fmla="*/ 1296 h 6893257"/>
              <a:gd name="connsiteX0" fmla="*/ 0 w 5719224"/>
              <a:gd name="connsiteY0" fmla="*/ 62256 h 6954217"/>
              <a:gd name="connsiteX1" fmla="*/ 4847125 w 5719224"/>
              <a:gd name="connsiteY1" fmla="*/ 0 h 6954217"/>
              <a:gd name="connsiteX2" fmla="*/ 5719224 w 5719224"/>
              <a:gd name="connsiteY2" fmla="*/ 3495671 h 6954217"/>
              <a:gd name="connsiteX3" fmla="*/ 4831279 w 5719224"/>
              <a:gd name="connsiteY3" fmla="*/ 6941174 h 6954217"/>
              <a:gd name="connsiteX4" fmla="*/ 17404 w 5719224"/>
              <a:gd name="connsiteY4" fmla="*/ 6954217 h 6954217"/>
              <a:gd name="connsiteX5" fmla="*/ 0 w 5719224"/>
              <a:gd name="connsiteY5" fmla="*/ 62256 h 6954217"/>
              <a:gd name="connsiteX0" fmla="*/ 0 w 5731416"/>
              <a:gd name="connsiteY0" fmla="*/ 1296 h 6954217"/>
              <a:gd name="connsiteX1" fmla="*/ 4859317 w 5731416"/>
              <a:gd name="connsiteY1" fmla="*/ 0 h 6954217"/>
              <a:gd name="connsiteX2" fmla="*/ 5731416 w 5731416"/>
              <a:gd name="connsiteY2" fmla="*/ 3495671 h 6954217"/>
              <a:gd name="connsiteX3" fmla="*/ 4843471 w 5731416"/>
              <a:gd name="connsiteY3" fmla="*/ 6941174 h 6954217"/>
              <a:gd name="connsiteX4" fmla="*/ 29596 w 5731416"/>
              <a:gd name="connsiteY4" fmla="*/ 6954217 h 6954217"/>
              <a:gd name="connsiteX5" fmla="*/ 0 w 5731416"/>
              <a:gd name="connsiteY5" fmla="*/ 1296 h 6954217"/>
              <a:gd name="connsiteX0" fmla="*/ 0 w 5731416"/>
              <a:gd name="connsiteY0" fmla="*/ 1296 h 7002134"/>
              <a:gd name="connsiteX1" fmla="*/ 4859317 w 5731416"/>
              <a:gd name="connsiteY1" fmla="*/ 0 h 7002134"/>
              <a:gd name="connsiteX2" fmla="*/ 5731416 w 5731416"/>
              <a:gd name="connsiteY2" fmla="*/ 3495671 h 7002134"/>
              <a:gd name="connsiteX3" fmla="*/ 4831279 w 5731416"/>
              <a:gd name="connsiteY3" fmla="*/ 7002134 h 7002134"/>
              <a:gd name="connsiteX4" fmla="*/ 29596 w 5731416"/>
              <a:gd name="connsiteY4" fmla="*/ 6954217 h 7002134"/>
              <a:gd name="connsiteX5" fmla="*/ 0 w 5731416"/>
              <a:gd name="connsiteY5" fmla="*/ 1296 h 7002134"/>
              <a:gd name="connsiteX0" fmla="*/ 8116 w 5739532"/>
              <a:gd name="connsiteY0" fmla="*/ 1296 h 7002134"/>
              <a:gd name="connsiteX1" fmla="*/ 4867433 w 5739532"/>
              <a:gd name="connsiteY1" fmla="*/ 0 h 7002134"/>
              <a:gd name="connsiteX2" fmla="*/ 5739532 w 5739532"/>
              <a:gd name="connsiteY2" fmla="*/ 3495671 h 7002134"/>
              <a:gd name="connsiteX3" fmla="*/ 4839395 w 5739532"/>
              <a:gd name="connsiteY3" fmla="*/ 7002134 h 7002134"/>
              <a:gd name="connsiteX4" fmla="*/ 1136 w 5739532"/>
              <a:gd name="connsiteY4" fmla="*/ 6990793 h 7002134"/>
              <a:gd name="connsiteX5" fmla="*/ 8116 w 5739532"/>
              <a:gd name="connsiteY5" fmla="*/ 1296 h 7002134"/>
              <a:gd name="connsiteX0" fmla="*/ 8116 w 5678572"/>
              <a:gd name="connsiteY0" fmla="*/ 1296 h 7002134"/>
              <a:gd name="connsiteX1" fmla="*/ 4867433 w 5678572"/>
              <a:gd name="connsiteY1" fmla="*/ 0 h 7002134"/>
              <a:gd name="connsiteX2" fmla="*/ 5678572 w 5678572"/>
              <a:gd name="connsiteY2" fmla="*/ 1983863 h 7002134"/>
              <a:gd name="connsiteX3" fmla="*/ 4839395 w 5678572"/>
              <a:gd name="connsiteY3" fmla="*/ 7002134 h 7002134"/>
              <a:gd name="connsiteX4" fmla="*/ 1136 w 5678572"/>
              <a:gd name="connsiteY4" fmla="*/ 6990793 h 7002134"/>
              <a:gd name="connsiteX5" fmla="*/ 8116 w 5678572"/>
              <a:gd name="connsiteY5" fmla="*/ 1296 h 7002134"/>
              <a:gd name="connsiteX0" fmla="*/ 8116 w 5702956"/>
              <a:gd name="connsiteY0" fmla="*/ 1296 h 7002134"/>
              <a:gd name="connsiteX1" fmla="*/ 4867433 w 5702956"/>
              <a:gd name="connsiteY1" fmla="*/ 0 h 7002134"/>
              <a:gd name="connsiteX2" fmla="*/ 5702956 w 5702956"/>
              <a:gd name="connsiteY2" fmla="*/ 2154551 h 7002134"/>
              <a:gd name="connsiteX3" fmla="*/ 4839395 w 5702956"/>
              <a:gd name="connsiteY3" fmla="*/ 7002134 h 7002134"/>
              <a:gd name="connsiteX4" fmla="*/ 1136 w 5702956"/>
              <a:gd name="connsiteY4" fmla="*/ 6990793 h 7002134"/>
              <a:gd name="connsiteX5" fmla="*/ 8116 w 5702956"/>
              <a:gd name="connsiteY5" fmla="*/ 1296 h 700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02956" h="7002134">
                <a:moveTo>
                  <a:pt x="8116" y="1296"/>
                </a:moveTo>
                <a:lnTo>
                  <a:pt x="4867433" y="0"/>
                </a:lnTo>
                <a:lnTo>
                  <a:pt x="5702956" y="2154551"/>
                </a:lnTo>
                <a:lnTo>
                  <a:pt x="4839395" y="7002134"/>
                </a:lnTo>
                <a:lnTo>
                  <a:pt x="1136" y="6990793"/>
                </a:lnTo>
                <a:cubicBezTo>
                  <a:pt x="-4665" y="4693473"/>
                  <a:pt x="13917" y="2298616"/>
                  <a:pt x="8116" y="1296"/>
                </a:cubicBezTo>
                <a:close/>
              </a:path>
            </a:pathLst>
          </a:custGeom>
          <a:solidFill>
            <a:schemeClr val="accent1"/>
          </a:solidFill>
          <a:effectLst/>
        </p:spPr>
        <p:txBody>
          <a:bodyPr lIns="457200" tIns="1920240" rIns="365760" anchor="t" anchorCtr="0">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dirty="0"/>
              <a:t>Edit master text styles </a:t>
            </a:r>
          </a:p>
        </p:txBody>
      </p:sp>
      <p:sp>
        <p:nvSpPr>
          <p:cNvPr id="10" name="Picture Placeholder 4">
            <a:extLst>
              <a:ext uri="{FF2B5EF4-FFF2-40B4-BE49-F238E27FC236}">
                <a16:creationId xmlns:a16="http://schemas.microsoft.com/office/drawing/2014/main" id="{C908F25E-1A70-3543-A342-8DB155219B50}"/>
              </a:ext>
            </a:extLst>
          </p:cNvPr>
          <p:cNvSpPr>
            <a:spLocks noGrp="1"/>
          </p:cNvSpPr>
          <p:nvPr>
            <p:ph type="pic" sz="quarter" idx="13" hasCustomPrompt="1"/>
          </p:nvPr>
        </p:nvSpPr>
        <p:spPr>
          <a:xfrm>
            <a:off x="7005413" y="0"/>
            <a:ext cx="3470136" cy="6859582"/>
          </a:xfrm>
          <a:custGeom>
            <a:avLst/>
            <a:gdLst>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0 w 7424926"/>
              <a:gd name="connsiteY7" fmla="*/ 1149119 h 6894576"/>
              <a:gd name="connsiteX8" fmla="*/ 1149119 w 7424926"/>
              <a:gd name="connsiteY8" fmla="*/ 0 h 6894576"/>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877824 w 7424926"/>
              <a:gd name="connsiteY7" fmla="*/ 2124479 h 6894576"/>
              <a:gd name="connsiteX8" fmla="*/ 1149119 w 7424926"/>
              <a:gd name="connsiteY8" fmla="*/ 0 h 6894576"/>
              <a:gd name="connsiteX0" fmla="*/ 39647 w 7424926"/>
              <a:gd name="connsiteY0" fmla="*/ 0 h 6918960"/>
              <a:gd name="connsiteX1" fmla="*/ 6275807 w 7424926"/>
              <a:gd name="connsiteY1" fmla="*/ 24384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6559294 w 7424926"/>
              <a:gd name="connsiteY4" fmla="*/ 6906768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6559294"/>
              <a:gd name="connsiteY0" fmla="*/ 0 h 6943344"/>
              <a:gd name="connsiteX1" fmla="*/ 2435327 w 6559294"/>
              <a:gd name="connsiteY1" fmla="*/ 0 h 6943344"/>
              <a:gd name="connsiteX2" fmla="*/ 3145534 w 6559294"/>
              <a:gd name="connsiteY2" fmla="*/ 1880639 h 6943344"/>
              <a:gd name="connsiteX3" fmla="*/ 1865374 w 6559294"/>
              <a:gd name="connsiteY3" fmla="*/ 6943344 h 6943344"/>
              <a:gd name="connsiteX4" fmla="*/ 6559294 w 6559294"/>
              <a:gd name="connsiteY4" fmla="*/ 6906768 h 6943344"/>
              <a:gd name="connsiteX5" fmla="*/ 0 w 6559294"/>
              <a:gd name="connsiteY5" fmla="*/ 6918960 h 6943344"/>
              <a:gd name="connsiteX6" fmla="*/ 0 w 6559294"/>
              <a:gd name="connsiteY6" fmla="*/ 6918960 h 6943344"/>
              <a:gd name="connsiteX7" fmla="*/ 877824 w 6559294"/>
              <a:gd name="connsiteY7" fmla="*/ 2148863 h 6943344"/>
              <a:gd name="connsiteX8" fmla="*/ 39647 w 6559294"/>
              <a:gd name="connsiteY8" fmla="*/ 0 h 6943344"/>
              <a:gd name="connsiteX0" fmla="*/ 39647 w 3145534"/>
              <a:gd name="connsiteY0" fmla="*/ 0 h 6943344"/>
              <a:gd name="connsiteX1" fmla="*/ 2435327 w 3145534"/>
              <a:gd name="connsiteY1" fmla="*/ 0 h 6943344"/>
              <a:gd name="connsiteX2" fmla="*/ 3145534 w 3145534"/>
              <a:gd name="connsiteY2" fmla="*/ 1880639 h 6943344"/>
              <a:gd name="connsiteX3" fmla="*/ 1865374 w 3145534"/>
              <a:gd name="connsiteY3" fmla="*/ 6943344 h 6943344"/>
              <a:gd name="connsiteX4" fmla="*/ 1670302 w 3145534"/>
              <a:gd name="connsiteY4" fmla="*/ 6931152 h 6943344"/>
              <a:gd name="connsiteX5" fmla="*/ 0 w 3145534"/>
              <a:gd name="connsiteY5" fmla="*/ 6918960 h 6943344"/>
              <a:gd name="connsiteX6" fmla="*/ 0 w 3145534"/>
              <a:gd name="connsiteY6" fmla="*/ 6918960 h 6943344"/>
              <a:gd name="connsiteX7" fmla="*/ 877824 w 3145534"/>
              <a:gd name="connsiteY7" fmla="*/ 2148863 h 6943344"/>
              <a:gd name="connsiteX8" fmla="*/ 39647 w 3145534"/>
              <a:gd name="connsiteY8" fmla="*/ 0 h 6943344"/>
              <a:gd name="connsiteX0" fmla="*/ 39647 w 3145534"/>
              <a:gd name="connsiteY0" fmla="*/ 0 h 6955536"/>
              <a:gd name="connsiteX1" fmla="*/ 2435327 w 3145534"/>
              <a:gd name="connsiteY1" fmla="*/ 0 h 6955536"/>
              <a:gd name="connsiteX2" fmla="*/ 3145534 w 3145534"/>
              <a:gd name="connsiteY2" fmla="*/ 1880639 h 6955536"/>
              <a:gd name="connsiteX3" fmla="*/ 1865374 w 3145534"/>
              <a:gd name="connsiteY3" fmla="*/ 6943344 h 6955536"/>
              <a:gd name="connsiteX4" fmla="*/ 1816606 w 3145534"/>
              <a:gd name="connsiteY4" fmla="*/ 6955536 h 6955536"/>
              <a:gd name="connsiteX5" fmla="*/ 0 w 3145534"/>
              <a:gd name="connsiteY5" fmla="*/ 6918960 h 6955536"/>
              <a:gd name="connsiteX6" fmla="*/ 0 w 3145534"/>
              <a:gd name="connsiteY6" fmla="*/ 6918960 h 6955536"/>
              <a:gd name="connsiteX7" fmla="*/ 877824 w 3145534"/>
              <a:gd name="connsiteY7" fmla="*/ 2148863 h 6955536"/>
              <a:gd name="connsiteX8" fmla="*/ 39647 w 3145534"/>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1865374 w 3194302"/>
              <a:gd name="connsiteY3" fmla="*/ 6943344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2036062 w 3194302"/>
              <a:gd name="connsiteY3" fmla="*/ 6955536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1816606 w 3194302"/>
              <a:gd name="connsiteY4" fmla="*/ 6955536 h 6979920"/>
              <a:gd name="connsiteX5" fmla="*/ 0 w 3194302"/>
              <a:gd name="connsiteY5" fmla="*/ 6918960 h 6979920"/>
              <a:gd name="connsiteX6" fmla="*/ 0 w 3194302"/>
              <a:gd name="connsiteY6" fmla="*/ 6918960 h 6979920"/>
              <a:gd name="connsiteX7" fmla="*/ 877824 w 3194302"/>
              <a:gd name="connsiteY7" fmla="*/ 2148863 h 6979920"/>
              <a:gd name="connsiteX8" fmla="*/ 39647 w 3194302"/>
              <a:gd name="connsiteY8" fmla="*/ 0 h 6979920"/>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0 w 3194302"/>
              <a:gd name="connsiteY4" fmla="*/ 6918960 h 6979920"/>
              <a:gd name="connsiteX5" fmla="*/ 0 w 3194302"/>
              <a:gd name="connsiteY5" fmla="*/ 6918960 h 6979920"/>
              <a:gd name="connsiteX6" fmla="*/ 877824 w 3194302"/>
              <a:gd name="connsiteY6" fmla="*/ 2148863 h 6979920"/>
              <a:gd name="connsiteX7" fmla="*/ 39647 w 3194302"/>
              <a:gd name="connsiteY7" fmla="*/ 0 h 6979920"/>
              <a:gd name="connsiteX0" fmla="*/ 39647 w 3194302"/>
              <a:gd name="connsiteY0" fmla="*/ 0 h 6920543"/>
              <a:gd name="connsiteX1" fmla="*/ 2435327 w 3194302"/>
              <a:gd name="connsiteY1" fmla="*/ 0 h 6920543"/>
              <a:gd name="connsiteX2" fmla="*/ 3194302 w 3194302"/>
              <a:gd name="connsiteY2" fmla="*/ 2173247 h 6920543"/>
              <a:gd name="connsiteX3" fmla="*/ 2182366 w 3194302"/>
              <a:gd name="connsiteY3" fmla="*/ 6920543 h 6920543"/>
              <a:gd name="connsiteX4" fmla="*/ 0 w 3194302"/>
              <a:gd name="connsiteY4" fmla="*/ 6918960 h 6920543"/>
              <a:gd name="connsiteX5" fmla="*/ 0 w 3194302"/>
              <a:gd name="connsiteY5" fmla="*/ 6918960 h 6920543"/>
              <a:gd name="connsiteX6" fmla="*/ 877824 w 3194302"/>
              <a:gd name="connsiteY6" fmla="*/ 2148863 h 6920543"/>
              <a:gd name="connsiteX7" fmla="*/ 39647 w 3194302"/>
              <a:gd name="connsiteY7" fmla="*/ 0 h 6920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94302" h="6920543">
                <a:moveTo>
                  <a:pt x="39647" y="0"/>
                </a:moveTo>
                <a:lnTo>
                  <a:pt x="2435327" y="0"/>
                </a:lnTo>
                <a:lnTo>
                  <a:pt x="3194302" y="2173247"/>
                </a:lnTo>
                <a:lnTo>
                  <a:pt x="2182366" y="6920543"/>
                </a:lnTo>
                <a:lnTo>
                  <a:pt x="0" y="6918960"/>
                </a:lnTo>
                <a:lnTo>
                  <a:pt x="0" y="6918960"/>
                </a:lnTo>
                <a:lnTo>
                  <a:pt x="877824" y="2148863"/>
                </a:lnTo>
                <a:lnTo>
                  <a:pt x="39647" y="0"/>
                </a:lnTo>
                <a:close/>
              </a:path>
            </a:pathLst>
          </a:custGeom>
        </p:spPr>
        <p:txBody>
          <a:bodyPr/>
          <a:lstStyle/>
          <a:p>
            <a:r>
              <a:rPr lang="en-US" dirty="0"/>
              <a:t>Insert Picture</a:t>
            </a:r>
          </a:p>
        </p:txBody>
      </p:sp>
    </p:spTree>
    <p:extLst>
      <p:ext uri="{BB962C8B-B14F-4D97-AF65-F5344CB8AC3E}">
        <p14:creationId xmlns:p14="http://schemas.microsoft.com/office/powerpoint/2010/main" val="3003620987"/>
      </p:ext>
    </p:extLst>
  </p:cSld>
  <p:clrMapOvr>
    <a:masterClrMapping/>
  </p:clrMapOvr>
  <p:extLst>
    <p:ext uri="{DCECCB84-F9BA-43D5-87BE-67443E8EF086}">
      <p15:sldGuideLst xmlns:p15="http://schemas.microsoft.com/office/powerpoint/2012/main">
        <p15:guide id="1" pos="312">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3-Divider Red">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010E3402-48B3-4143-B616-3016ADBBD5D2}"/>
              </a:ext>
            </a:extLst>
          </p:cNvPr>
          <p:cNvSpPr>
            <a:spLocks noGrp="1"/>
          </p:cNvSpPr>
          <p:nvPr>
            <p:ph type="pic" sz="quarter" idx="12" hasCustomPrompt="1"/>
          </p:nvPr>
        </p:nvSpPr>
        <p:spPr>
          <a:xfrm>
            <a:off x="9060873" y="0"/>
            <a:ext cx="3131127" cy="6858000"/>
          </a:xfrm>
        </p:spPr>
        <p:txBody>
          <a:bodyPr/>
          <a:lstStyle/>
          <a:p>
            <a:r>
              <a:rPr lang="en-US" dirty="0"/>
              <a:t>Insert Picture</a:t>
            </a:r>
          </a:p>
        </p:txBody>
      </p:sp>
      <p:sp>
        <p:nvSpPr>
          <p:cNvPr id="14" name="Picture Placeholder 4">
            <a:extLst>
              <a:ext uri="{FF2B5EF4-FFF2-40B4-BE49-F238E27FC236}">
                <a16:creationId xmlns:a16="http://schemas.microsoft.com/office/drawing/2014/main" id="{DC3FCFD4-8398-2441-BE44-A8DEC5D48792}"/>
              </a:ext>
            </a:extLst>
          </p:cNvPr>
          <p:cNvSpPr>
            <a:spLocks noGrp="1"/>
          </p:cNvSpPr>
          <p:nvPr>
            <p:ph type="pic" sz="quarter" idx="10" hasCustomPrompt="1"/>
          </p:nvPr>
        </p:nvSpPr>
        <p:spPr>
          <a:xfrm>
            <a:off x="4713316" y="0"/>
            <a:ext cx="3430939" cy="6859582"/>
          </a:xfrm>
          <a:custGeom>
            <a:avLst/>
            <a:gdLst>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0 w 7424926"/>
              <a:gd name="connsiteY7" fmla="*/ 1149119 h 6894576"/>
              <a:gd name="connsiteX8" fmla="*/ 1149119 w 7424926"/>
              <a:gd name="connsiteY8" fmla="*/ 0 h 6894576"/>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877824 w 7424926"/>
              <a:gd name="connsiteY7" fmla="*/ 2124479 h 6894576"/>
              <a:gd name="connsiteX8" fmla="*/ 1149119 w 7424926"/>
              <a:gd name="connsiteY8" fmla="*/ 0 h 6894576"/>
              <a:gd name="connsiteX0" fmla="*/ 39647 w 7424926"/>
              <a:gd name="connsiteY0" fmla="*/ 0 h 6918960"/>
              <a:gd name="connsiteX1" fmla="*/ 6275807 w 7424926"/>
              <a:gd name="connsiteY1" fmla="*/ 24384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6559294 w 7424926"/>
              <a:gd name="connsiteY4" fmla="*/ 6906768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6559294"/>
              <a:gd name="connsiteY0" fmla="*/ 0 h 6943344"/>
              <a:gd name="connsiteX1" fmla="*/ 2435327 w 6559294"/>
              <a:gd name="connsiteY1" fmla="*/ 0 h 6943344"/>
              <a:gd name="connsiteX2" fmla="*/ 3145534 w 6559294"/>
              <a:gd name="connsiteY2" fmla="*/ 1880639 h 6943344"/>
              <a:gd name="connsiteX3" fmla="*/ 1865374 w 6559294"/>
              <a:gd name="connsiteY3" fmla="*/ 6943344 h 6943344"/>
              <a:gd name="connsiteX4" fmla="*/ 6559294 w 6559294"/>
              <a:gd name="connsiteY4" fmla="*/ 6906768 h 6943344"/>
              <a:gd name="connsiteX5" fmla="*/ 0 w 6559294"/>
              <a:gd name="connsiteY5" fmla="*/ 6918960 h 6943344"/>
              <a:gd name="connsiteX6" fmla="*/ 0 w 6559294"/>
              <a:gd name="connsiteY6" fmla="*/ 6918960 h 6943344"/>
              <a:gd name="connsiteX7" fmla="*/ 877824 w 6559294"/>
              <a:gd name="connsiteY7" fmla="*/ 2148863 h 6943344"/>
              <a:gd name="connsiteX8" fmla="*/ 39647 w 6559294"/>
              <a:gd name="connsiteY8" fmla="*/ 0 h 6943344"/>
              <a:gd name="connsiteX0" fmla="*/ 39647 w 3145534"/>
              <a:gd name="connsiteY0" fmla="*/ 0 h 6943344"/>
              <a:gd name="connsiteX1" fmla="*/ 2435327 w 3145534"/>
              <a:gd name="connsiteY1" fmla="*/ 0 h 6943344"/>
              <a:gd name="connsiteX2" fmla="*/ 3145534 w 3145534"/>
              <a:gd name="connsiteY2" fmla="*/ 1880639 h 6943344"/>
              <a:gd name="connsiteX3" fmla="*/ 1865374 w 3145534"/>
              <a:gd name="connsiteY3" fmla="*/ 6943344 h 6943344"/>
              <a:gd name="connsiteX4" fmla="*/ 1670302 w 3145534"/>
              <a:gd name="connsiteY4" fmla="*/ 6931152 h 6943344"/>
              <a:gd name="connsiteX5" fmla="*/ 0 w 3145534"/>
              <a:gd name="connsiteY5" fmla="*/ 6918960 h 6943344"/>
              <a:gd name="connsiteX6" fmla="*/ 0 w 3145534"/>
              <a:gd name="connsiteY6" fmla="*/ 6918960 h 6943344"/>
              <a:gd name="connsiteX7" fmla="*/ 877824 w 3145534"/>
              <a:gd name="connsiteY7" fmla="*/ 2148863 h 6943344"/>
              <a:gd name="connsiteX8" fmla="*/ 39647 w 3145534"/>
              <a:gd name="connsiteY8" fmla="*/ 0 h 6943344"/>
              <a:gd name="connsiteX0" fmla="*/ 39647 w 3145534"/>
              <a:gd name="connsiteY0" fmla="*/ 0 h 6955536"/>
              <a:gd name="connsiteX1" fmla="*/ 2435327 w 3145534"/>
              <a:gd name="connsiteY1" fmla="*/ 0 h 6955536"/>
              <a:gd name="connsiteX2" fmla="*/ 3145534 w 3145534"/>
              <a:gd name="connsiteY2" fmla="*/ 1880639 h 6955536"/>
              <a:gd name="connsiteX3" fmla="*/ 1865374 w 3145534"/>
              <a:gd name="connsiteY3" fmla="*/ 6943344 h 6955536"/>
              <a:gd name="connsiteX4" fmla="*/ 1816606 w 3145534"/>
              <a:gd name="connsiteY4" fmla="*/ 6955536 h 6955536"/>
              <a:gd name="connsiteX5" fmla="*/ 0 w 3145534"/>
              <a:gd name="connsiteY5" fmla="*/ 6918960 h 6955536"/>
              <a:gd name="connsiteX6" fmla="*/ 0 w 3145534"/>
              <a:gd name="connsiteY6" fmla="*/ 6918960 h 6955536"/>
              <a:gd name="connsiteX7" fmla="*/ 877824 w 3145534"/>
              <a:gd name="connsiteY7" fmla="*/ 2148863 h 6955536"/>
              <a:gd name="connsiteX8" fmla="*/ 39647 w 3145534"/>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1865374 w 3194302"/>
              <a:gd name="connsiteY3" fmla="*/ 6943344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2036062 w 3194302"/>
              <a:gd name="connsiteY3" fmla="*/ 6955536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1816606 w 3194302"/>
              <a:gd name="connsiteY4" fmla="*/ 6955536 h 6979920"/>
              <a:gd name="connsiteX5" fmla="*/ 0 w 3194302"/>
              <a:gd name="connsiteY5" fmla="*/ 6918960 h 6979920"/>
              <a:gd name="connsiteX6" fmla="*/ 0 w 3194302"/>
              <a:gd name="connsiteY6" fmla="*/ 6918960 h 6979920"/>
              <a:gd name="connsiteX7" fmla="*/ 877824 w 3194302"/>
              <a:gd name="connsiteY7" fmla="*/ 2148863 h 6979920"/>
              <a:gd name="connsiteX8" fmla="*/ 39647 w 3194302"/>
              <a:gd name="connsiteY8" fmla="*/ 0 h 6979920"/>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0 w 3194302"/>
              <a:gd name="connsiteY4" fmla="*/ 6918960 h 6979920"/>
              <a:gd name="connsiteX5" fmla="*/ 0 w 3194302"/>
              <a:gd name="connsiteY5" fmla="*/ 6918960 h 6979920"/>
              <a:gd name="connsiteX6" fmla="*/ 877824 w 3194302"/>
              <a:gd name="connsiteY6" fmla="*/ 2148863 h 6979920"/>
              <a:gd name="connsiteX7" fmla="*/ 39647 w 3194302"/>
              <a:gd name="connsiteY7" fmla="*/ 0 h 6979920"/>
              <a:gd name="connsiteX0" fmla="*/ 39647 w 3194302"/>
              <a:gd name="connsiteY0" fmla="*/ 0 h 6920543"/>
              <a:gd name="connsiteX1" fmla="*/ 2435327 w 3194302"/>
              <a:gd name="connsiteY1" fmla="*/ 0 h 6920543"/>
              <a:gd name="connsiteX2" fmla="*/ 3194302 w 3194302"/>
              <a:gd name="connsiteY2" fmla="*/ 2173247 h 6920543"/>
              <a:gd name="connsiteX3" fmla="*/ 2182366 w 3194302"/>
              <a:gd name="connsiteY3" fmla="*/ 6920543 h 6920543"/>
              <a:gd name="connsiteX4" fmla="*/ 0 w 3194302"/>
              <a:gd name="connsiteY4" fmla="*/ 6918960 h 6920543"/>
              <a:gd name="connsiteX5" fmla="*/ 0 w 3194302"/>
              <a:gd name="connsiteY5" fmla="*/ 6918960 h 6920543"/>
              <a:gd name="connsiteX6" fmla="*/ 877824 w 3194302"/>
              <a:gd name="connsiteY6" fmla="*/ 2148863 h 6920543"/>
              <a:gd name="connsiteX7" fmla="*/ 39647 w 3194302"/>
              <a:gd name="connsiteY7" fmla="*/ 0 h 6920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94302" h="6920543">
                <a:moveTo>
                  <a:pt x="39647" y="0"/>
                </a:moveTo>
                <a:lnTo>
                  <a:pt x="2435327" y="0"/>
                </a:lnTo>
                <a:lnTo>
                  <a:pt x="3194302" y="2173247"/>
                </a:lnTo>
                <a:lnTo>
                  <a:pt x="2182366" y="6920543"/>
                </a:lnTo>
                <a:lnTo>
                  <a:pt x="0" y="6918960"/>
                </a:lnTo>
                <a:lnTo>
                  <a:pt x="0" y="6918960"/>
                </a:lnTo>
                <a:lnTo>
                  <a:pt x="877824" y="2148863"/>
                </a:lnTo>
                <a:lnTo>
                  <a:pt x="39647" y="0"/>
                </a:lnTo>
                <a:close/>
              </a:path>
            </a:pathLst>
          </a:custGeom>
        </p:spPr>
        <p:txBody>
          <a:bodyPr/>
          <a:lstStyle/>
          <a:p>
            <a:r>
              <a:rPr lang="en-US" dirty="0"/>
              <a:t>Insert Picture</a:t>
            </a:r>
          </a:p>
        </p:txBody>
      </p:sp>
      <p:sp>
        <p:nvSpPr>
          <p:cNvPr id="7" name="Content Placeholder 2">
            <a:extLst>
              <a:ext uri="{FF2B5EF4-FFF2-40B4-BE49-F238E27FC236}">
                <a16:creationId xmlns:a16="http://schemas.microsoft.com/office/drawing/2014/main" id="{1537B446-C9D8-6D44-B058-43523B81DBB4}"/>
              </a:ext>
            </a:extLst>
          </p:cNvPr>
          <p:cNvSpPr>
            <a:spLocks noGrp="1"/>
          </p:cNvSpPr>
          <p:nvPr>
            <p:ph sz="half" idx="1" hasCustomPrompt="1"/>
          </p:nvPr>
        </p:nvSpPr>
        <p:spPr>
          <a:xfrm>
            <a:off x="-55660" y="0"/>
            <a:ext cx="5762233" cy="6865951"/>
          </a:xfrm>
          <a:custGeom>
            <a:avLst/>
            <a:gdLst>
              <a:gd name="connsiteX0" fmla="*/ 5 w 4890977"/>
              <a:gd name="connsiteY0" fmla="*/ 2632582 h 6892206"/>
              <a:gd name="connsiteX1" fmla="*/ 2445489 w 4890977"/>
              <a:gd name="connsiteY1" fmla="*/ 0 h 6892206"/>
              <a:gd name="connsiteX2" fmla="*/ 4890972 w 4890977"/>
              <a:gd name="connsiteY2" fmla="*/ 2632582 h 6892206"/>
              <a:gd name="connsiteX3" fmla="*/ 3956880 w 4890977"/>
              <a:gd name="connsiteY3" fmla="*/ 6892188 h 6892206"/>
              <a:gd name="connsiteX4" fmla="*/ 934097 w 4890977"/>
              <a:gd name="connsiteY4" fmla="*/ 6892188 h 6892206"/>
              <a:gd name="connsiteX5" fmla="*/ 5 w 4890977"/>
              <a:gd name="connsiteY5" fmla="*/ 2632582 h 6892206"/>
              <a:gd name="connsiteX0" fmla="*/ 0 w 5730939"/>
              <a:gd name="connsiteY0" fmla="*/ 2632582 h 6892188"/>
              <a:gd name="connsiteX1" fmla="*/ 2445484 w 5730939"/>
              <a:gd name="connsiteY1" fmla="*/ 0 h 6892188"/>
              <a:gd name="connsiteX2" fmla="*/ 5730939 w 5730939"/>
              <a:gd name="connsiteY2" fmla="*/ 3461922 h 6892188"/>
              <a:gd name="connsiteX3" fmla="*/ 3956875 w 5730939"/>
              <a:gd name="connsiteY3" fmla="*/ 6892188 h 6892188"/>
              <a:gd name="connsiteX4" fmla="*/ 934092 w 5730939"/>
              <a:gd name="connsiteY4" fmla="*/ 6892188 h 6892188"/>
              <a:gd name="connsiteX5" fmla="*/ 0 w 5730939"/>
              <a:gd name="connsiteY5" fmla="*/ 2632582 h 6892188"/>
              <a:gd name="connsiteX0" fmla="*/ 0 w 5730939"/>
              <a:gd name="connsiteY0" fmla="*/ 2632582 h 6892188"/>
              <a:gd name="connsiteX1" fmla="*/ 2445484 w 5730939"/>
              <a:gd name="connsiteY1" fmla="*/ 0 h 6892188"/>
              <a:gd name="connsiteX2" fmla="*/ 5730939 w 5730939"/>
              <a:gd name="connsiteY2" fmla="*/ 3461922 h 6892188"/>
              <a:gd name="connsiteX3" fmla="*/ 4871275 w 5730939"/>
              <a:gd name="connsiteY3" fmla="*/ 6860291 h 6892188"/>
              <a:gd name="connsiteX4" fmla="*/ 934092 w 5730939"/>
              <a:gd name="connsiteY4" fmla="*/ 6892188 h 6892188"/>
              <a:gd name="connsiteX5" fmla="*/ 0 w 5730939"/>
              <a:gd name="connsiteY5" fmla="*/ 2632582 h 6892188"/>
              <a:gd name="connsiteX0" fmla="*/ 0 w 5730939"/>
              <a:gd name="connsiteY0" fmla="*/ 2675113 h 6934719"/>
              <a:gd name="connsiteX1" fmla="*/ 4890973 w 5730939"/>
              <a:gd name="connsiteY1" fmla="*/ 0 h 6934719"/>
              <a:gd name="connsiteX2" fmla="*/ 5730939 w 5730939"/>
              <a:gd name="connsiteY2" fmla="*/ 3504453 h 6934719"/>
              <a:gd name="connsiteX3" fmla="*/ 4871275 w 5730939"/>
              <a:gd name="connsiteY3" fmla="*/ 6902822 h 6934719"/>
              <a:gd name="connsiteX4" fmla="*/ 934092 w 5730939"/>
              <a:gd name="connsiteY4" fmla="*/ 6934719 h 6934719"/>
              <a:gd name="connsiteX5" fmla="*/ 0 w 5730939"/>
              <a:gd name="connsiteY5" fmla="*/ 2675113 h 6934719"/>
              <a:gd name="connsiteX0" fmla="*/ 0 w 5773469"/>
              <a:gd name="connsiteY0" fmla="*/ 102034 h 6934719"/>
              <a:gd name="connsiteX1" fmla="*/ 4933503 w 5773469"/>
              <a:gd name="connsiteY1" fmla="*/ 0 h 6934719"/>
              <a:gd name="connsiteX2" fmla="*/ 5773469 w 5773469"/>
              <a:gd name="connsiteY2" fmla="*/ 3504453 h 6934719"/>
              <a:gd name="connsiteX3" fmla="*/ 4913805 w 5773469"/>
              <a:gd name="connsiteY3" fmla="*/ 6902822 h 6934719"/>
              <a:gd name="connsiteX4" fmla="*/ 976622 w 5773469"/>
              <a:gd name="connsiteY4" fmla="*/ 6934719 h 6934719"/>
              <a:gd name="connsiteX5" fmla="*/ 0 w 5773469"/>
              <a:gd name="connsiteY5" fmla="*/ 102034 h 6934719"/>
              <a:gd name="connsiteX0" fmla="*/ 0 w 5773469"/>
              <a:gd name="connsiteY0" fmla="*/ 16794 h 6849479"/>
              <a:gd name="connsiteX1" fmla="*/ 4956751 w 5773469"/>
              <a:gd name="connsiteY1" fmla="*/ 0 h 6849479"/>
              <a:gd name="connsiteX2" fmla="*/ 5773469 w 5773469"/>
              <a:gd name="connsiteY2" fmla="*/ 3419213 h 6849479"/>
              <a:gd name="connsiteX3" fmla="*/ 4913805 w 5773469"/>
              <a:gd name="connsiteY3" fmla="*/ 6817582 h 6849479"/>
              <a:gd name="connsiteX4" fmla="*/ 976622 w 5773469"/>
              <a:gd name="connsiteY4" fmla="*/ 6849479 h 6849479"/>
              <a:gd name="connsiteX5" fmla="*/ 0 w 5773469"/>
              <a:gd name="connsiteY5" fmla="*/ 16794 h 6849479"/>
              <a:gd name="connsiteX0" fmla="*/ 0 w 5719224"/>
              <a:gd name="connsiteY0" fmla="*/ 0 h 6863681"/>
              <a:gd name="connsiteX1" fmla="*/ 4902506 w 5719224"/>
              <a:gd name="connsiteY1" fmla="*/ 14202 h 6863681"/>
              <a:gd name="connsiteX2" fmla="*/ 5719224 w 5719224"/>
              <a:gd name="connsiteY2" fmla="*/ 3433415 h 6863681"/>
              <a:gd name="connsiteX3" fmla="*/ 4859560 w 5719224"/>
              <a:gd name="connsiteY3" fmla="*/ 6831784 h 6863681"/>
              <a:gd name="connsiteX4" fmla="*/ 922377 w 5719224"/>
              <a:gd name="connsiteY4" fmla="*/ 6863681 h 6863681"/>
              <a:gd name="connsiteX5" fmla="*/ 0 w 5719224"/>
              <a:gd name="connsiteY5" fmla="*/ 0 h 6863681"/>
              <a:gd name="connsiteX0" fmla="*/ 0 w 5719224"/>
              <a:gd name="connsiteY0" fmla="*/ 1296 h 6864977"/>
              <a:gd name="connsiteX1" fmla="*/ 4871509 w 5719224"/>
              <a:gd name="connsiteY1" fmla="*/ 0 h 6864977"/>
              <a:gd name="connsiteX2" fmla="*/ 5719224 w 5719224"/>
              <a:gd name="connsiteY2" fmla="*/ 3434711 h 6864977"/>
              <a:gd name="connsiteX3" fmla="*/ 4859560 w 5719224"/>
              <a:gd name="connsiteY3" fmla="*/ 6833080 h 6864977"/>
              <a:gd name="connsiteX4" fmla="*/ 922377 w 5719224"/>
              <a:gd name="connsiteY4" fmla="*/ 6864977 h 6864977"/>
              <a:gd name="connsiteX5" fmla="*/ 0 w 5719224"/>
              <a:gd name="connsiteY5" fmla="*/ 1296 h 6864977"/>
              <a:gd name="connsiteX0" fmla="*/ 0 w 5719224"/>
              <a:gd name="connsiteY0" fmla="*/ 1296 h 6893257"/>
              <a:gd name="connsiteX1" fmla="*/ 4871509 w 5719224"/>
              <a:gd name="connsiteY1" fmla="*/ 0 h 6893257"/>
              <a:gd name="connsiteX2" fmla="*/ 5719224 w 5719224"/>
              <a:gd name="connsiteY2" fmla="*/ 3434711 h 6893257"/>
              <a:gd name="connsiteX3" fmla="*/ 4859560 w 5719224"/>
              <a:gd name="connsiteY3" fmla="*/ 6833080 h 6893257"/>
              <a:gd name="connsiteX4" fmla="*/ 17404 w 5719224"/>
              <a:gd name="connsiteY4" fmla="*/ 6893257 h 6893257"/>
              <a:gd name="connsiteX5" fmla="*/ 0 w 5719224"/>
              <a:gd name="connsiteY5" fmla="*/ 1296 h 6893257"/>
              <a:gd name="connsiteX0" fmla="*/ 0 w 5719224"/>
              <a:gd name="connsiteY0" fmla="*/ 1296 h 6893257"/>
              <a:gd name="connsiteX1" fmla="*/ 4871509 w 5719224"/>
              <a:gd name="connsiteY1" fmla="*/ 0 h 6893257"/>
              <a:gd name="connsiteX2" fmla="*/ 5719224 w 5719224"/>
              <a:gd name="connsiteY2" fmla="*/ 3434711 h 6893257"/>
              <a:gd name="connsiteX3" fmla="*/ 4831279 w 5719224"/>
              <a:gd name="connsiteY3" fmla="*/ 6880214 h 6893257"/>
              <a:gd name="connsiteX4" fmla="*/ 17404 w 5719224"/>
              <a:gd name="connsiteY4" fmla="*/ 6893257 h 6893257"/>
              <a:gd name="connsiteX5" fmla="*/ 0 w 5719224"/>
              <a:gd name="connsiteY5" fmla="*/ 1296 h 6893257"/>
              <a:gd name="connsiteX0" fmla="*/ 0 w 5719224"/>
              <a:gd name="connsiteY0" fmla="*/ 62256 h 6954217"/>
              <a:gd name="connsiteX1" fmla="*/ 4847125 w 5719224"/>
              <a:gd name="connsiteY1" fmla="*/ 0 h 6954217"/>
              <a:gd name="connsiteX2" fmla="*/ 5719224 w 5719224"/>
              <a:gd name="connsiteY2" fmla="*/ 3495671 h 6954217"/>
              <a:gd name="connsiteX3" fmla="*/ 4831279 w 5719224"/>
              <a:gd name="connsiteY3" fmla="*/ 6941174 h 6954217"/>
              <a:gd name="connsiteX4" fmla="*/ 17404 w 5719224"/>
              <a:gd name="connsiteY4" fmla="*/ 6954217 h 6954217"/>
              <a:gd name="connsiteX5" fmla="*/ 0 w 5719224"/>
              <a:gd name="connsiteY5" fmla="*/ 62256 h 6954217"/>
              <a:gd name="connsiteX0" fmla="*/ 0 w 5731416"/>
              <a:gd name="connsiteY0" fmla="*/ 1296 h 6954217"/>
              <a:gd name="connsiteX1" fmla="*/ 4859317 w 5731416"/>
              <a:gd name="connsiteY1" fmla="*/ 0 h 6954217"/>
              <a:gd name="connsiteX2" fmla="*/ 5731416 w 5731416"/>
              <a:gd name="connsiteY2" fmla="*/ 3495671 h 6954217"/>
              <a:gd name="connsiteX3" fmla="*/ 4843471 w 5731416"/>
              <a:gd name="connsiteY3" fmla="*/ 6941174 h 6954217"/>
              <a:gd name="connsiteX4" fmla="*/ 29596 w 5731416"/>
              <a:gd name="connsiteY4" fmla="*/ 6954217 h 6954217"/>
              <a:gd name="connsiteX5" fmla="*/ 0 w 5731416"/>
              <a:gd name="connsiteY5" fmla="*/ 1296 h 6954217"/>
              <a:gd name="connsiteX0" fmla="*/ 0 w 5731416"/>
              <a:gd name="connsiteY0" fmla="*/ 1296 h 7002134"/>
              <a:gd name="connsiteX1" fmla="*/ 4859317 w 5731416"/>
              <a:gd name="connsiteY1" fmla="*/ 0 h 7002134"/>
              <a:gd name="connsiteX2" fmla="*/ 5731416 w 5731416"/>
              <a:gd name="connsiteY2" fmla="*/ 3495671 h 7002134"/>
              <a:gd name="connsiteX3" fmla="*/ 4831279 w 5731416"/>
              <a:gd name="connsiteY3" fmla="*/ 7002134 h 7002134"/>
              <a:gd name="connsiteX4" fmla="*/ 29596 w 5731416"/>
              <a:gd name="connsiteY4" fmla="*/ 6954217 h 7002134"/>
              <a:gd name="connsiteX5" fmla="*/ 0 w 5731416"/>
              <a:gd name="connsiteY5" fmla="*/ 1296 h 7002134"/>
              <a:gd name="connsiteX0" fmla="*/ 8116 w 5739532"/>
              <a:gd name="connsiteY0" fmla="*/ 1296 h 7002134"/>
              <a:gd name="connsiteX1" fmla="*/ 4867433 w 5739532"/>
              <a:gd name="connsiteY1" fmla="*/ 0 h 7002134"/>
              <a:gd name="connsiteX2" fmla="*/ 5739532 w 5739532"/>
              <a:gd name="connsiteY2" fmla="*/ 3495671 h 7002134"/>
              <a:gd name="connsiteX3" fmla="*/ 4839395 w 5739532"/>
              <a:gd name="connsiteY3" fmla="*/ 7002134 h 7002134"/>
              <a:gd name="connsiteX4" fmla="*/ 1136 w 5739532"/>
              <a:gd name="connsiteY4" fmla="*/ 6990793 h 7002134"/>
              <a:gd name="connsiteX5" fmla="*/ 8116 w 5739532"/>
              <a:gd name="connsiteY5" fmla="*/ 1296 h 7002134"/>
              <a:gd name="connsiteX0" fmla="*/ 8116 w 5678572"/>
              <a:gd name="connsiteY0" fmla="*/ 1296 h 7002134"/>
              <a:gd name="connsiteX1" fmla="*/ 4867433 w 5678572"/>
              <a:gd name="connsiteY1" fmla="*/ 0 h 7002134"/>
              <a:gd name="connsiteX2" fmla="*/ 5678572 w 5678572"/>
              <a:gd name="connsiteY2" fmla="*/ 1983863 h 7002134"/>
              <a:gd name="connsiteX3" fmla="*/ 4839395 w 5678572"/>
              <a:gd name="connsiteY3" fmla="*/ 7002134 h 7002134"/>
              <a:gd name="connsiteX4" fmla="*/ 1136 w 5678572"/>
              <a:gd name="connsiteY4" fmla="*/ 6990793 h 7002134"/>
              <a:gd name="connsiteX5" fmla="*/ 8116 w 5678572"/>
              <a:gd name="connsiteY5" fmla="*/ 1296 h 7002134"/>
              <a:gd name="connsiteX0" fmla="*/ 8116 w 5702956"/>
              <a:gd name="connsiteY0" fmla="*/ 1296 h 7002134"/>
              <a:gd name="connsiteX1" fmla="*/ 4867433 w 5702956"/>
              <a:gd name="connsiteY1" fmla="*/ 0 h 7002134"/>
              <a:gd name="connsiteX2" fmla="*/ 5702956 w 5702956"/>
              <a:gd name="connsiteY2" fmla="*/ 2154551 h 7002134"/>
              <a:gd name="connsiteX3" fmla="*/ 4839395 w 5702956"/>
              <a:gd name="connsiteY3" fmla="*/ 7002134 h 7002134"/>
              <a:gd name="connsiteX4" fmla="*/ 1136 w 5702956"/>
              <a:gd name="connsiteY4" fmla="*/ 6990793 h 7002134"/>
              <a:gd name="connsiteX5" fmla="*/ 8116 w 5702956"/>
              <a:gd name="connsiteY5" fmla="*/ 1296 h 700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02956" h="7002134">
                <a:moveTo>
                  <a:pt x="8116" y="1296"/>
                </a:moveTo>
                <a:lnTo>
                  <a:pt x="4867433" y="0"/>
                </a:lnTo>
                <a:lnTo>
                  <a:pt x="5702956" y="2154551"/>
                </a:lnTo>
                <a:lnTo>
                  <a:pt x="4839395" y="7002134"/>
                </a:lnTo>
                <a:lnTo>
                  <a:pt x="1136" y="6990793"/>
                </a:lnTo>
                <a:cubicBezTo>
                  <a:pt x="-4665" y="4693473"/>
                  <a:pt x="13917" y="2298616"/>
                  <a:pt x="8116" y="1296"/>
                </a:cubicBezTo>
                <a:close/>
              </a:path>
            </a:pathLst>
          </a:custGeom>
          <a:solidFill>
            <a:schemeClr val="tx2"/>
          </a:solidFill>
          <a:effectLst/>
        </p:spPr>
        <p:txBody>
          <a:bodyPr lIns="457200" tIns="1920240" rIns="365760" anchor="t" anchorCtr="0">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dirty="0"/>
              <a:t>Edit master text styles </a:t>
            </a:r>
          </a:p>
        </p:txBody>
      </p:sp>
      <p:sp>
        <p:nvSpPr>
          <p:cNvPr id="10" name="Picture Placeholder 4">
            <a:extLst>
              <a:ext uri="{FF2B5EF4-FFF2-40B4-BE49-F238E27FC236}">
                <a16:creationId xmlns:a16="http://schemas.microsoft.com/office/drawing/2014/main" id="{C908F25E-1A70-3543-A342-8DB155219B50}"/>
              </a:ext>
            </a:extLst>
          </p:cNvPr>
          <p:cNvSpPr>
            <a:spLocks noGrp="1"/>
          </p:cNvSpPr>
          <p:nvPr>
            <p:ph type="pic" sz="quarter" idx="13" hasCustomPrompt="1"/>
          </p:nvPr>
        </p:nvSpPr>
        <p:spPr>
          <a:xfrm>
            <a:off x="7005413" y="0"/>
            <a:ext cx="3470136" cy="6859582"/>
          </a:xfrm>
          <a:custGeom>
            <a:avLst/>
            <a:gdLst>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0 w 7424926"/>
              <a:gd name="connsiteY7" fmla="*/ 1149119 h 6894576"/>
              <a:gd name="connsiteX8" fmla="*/ 1149119 w 7424926"/>
              <a:gd name="connsiteY8" fmla="*/ 0 h 6894576"/>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877824 w 7424926"/>
              <a:gd name="connsiteY7" fmla="*/ 2124479 h 6894576"/>
              <a:gd name="connsiteX8" fmla="*/ 1149119 w 7424926"/>
              <a:gd name="connsiteY8" fmla="*/ 0 h 6894576"/>
              <a:gd name="connsiteX0" fmla="*/ 39647 w 7424926"/>
              <a:gd name="connsiteY0" fmla="*/ 0 h 6918960"/>
              <a:gd name="connsiteX1" fmla="*/ 6275807 w 7424926"/>
              <a:gd name="connsiteY1" fmla="*/ 24384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6559294 w 7424926"/>
              <a:gd name="connsiteY4" fmla="*/ 6906768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6559294"/>
              <a:gd name="connsiteY0" fmla="*/ 0 h 6943344"/>
              <a:gd name="connsiteX1" fmla="*/ 2435327 w 6559294"/>
              <a:gd name="connsiteY1" fmla="*/ 0 h 6943344"/>
              <a:gd name="connsiteX2" fmla="*/ 3145534 w 6559294"/>
              <a:gd name="connsiteY2" fmla="*/ 1880639 h 6943344"/>
              <a:gd name="connsiteX3" fmla="*/ 1865374 w 6559294"/>
              <a:gd name="connsiteY3" fmla="*/ 6943344 h 6943344"/>
              <a:gd name="connsiteX4" fmla="*/ 6559294 w 6559294"/>
              <a:gd name="connsiteY4" fmla="*/ 6906768 h 6943344"/>
              <a:gd name="connsiteX5" fmla="*/ 0 w 6559294"/>
              <a:gd name="connsiteY5" fmla="*/ 6918960 h 6943344"/>
              <a:gd name="connsiteX6" fmla="*/ 0 w 6559294"/>
              <a:gd name="connsiteY6" fmla="*/ 6918960 h 6943344"/>
              <a:gd name="connsiteX7" fmla="*/ 877824 w 6559294"/>
              <a:gd name="connsiteY7" fmla="*/ 2148863 h 6943344"/>
              <a:gd name="connsiteX8" fmla="*/ 39647 w 6559294"/>
              <a:gd name="connsiteY8" fmla="*/ 0 h 6943344"/>
              <a:gd name="connsiteX0" fmla="*/ 39647 w 3145534"/>
              <a:gd name="connsiteY0" fmla="*/ 0 h 6943344"/>
              <a:gd name="connsiteX1" fmla="*/ 2435327 w 3145534"/>
              <a:gd name="connsiteY1" fmla="*/ 0 h 6943344"/>
              <a:gd name="connsiteX2" fmla="*/ 3145534 w 3145534"/>
              <a:gd name="connsiteY2" fmla="*/ 1880639 h 6943344"/>
              <a:gd name="connsiteX3" fmla="*/ 1865374 w 3145534"/>
              <a:gd name="connsiteY3" fmla="*/ 6943344 h 6943344"/>
              <a:gd name="connsiteX4" fmla="*/ 1670302 w 3145534"/>
              <a:gd name="connsiteY4" fmla="*/ 6931152 h 6943344"/>
              <a:gd name="connsiteX5" fmla="*/ 0 w 3145534"/>
              <a:gd name="connsiteY5" fmla="*/ 6918960 h 6943344"/>
              <a:gd name="connsiteX6" fmla="*/ 0 w 3145534"/>
              <a:gd name="connsiteY6" fmla="*/ 6918960 h 6943344"/>
              <a:gd name="connsiteX7" fmla="*/ 877824 w 3145534"/>
              <a:gd name="connsiteY7" fmla="*/ 2148863 h 6943344"/>
              <a:gd name="connsiteX8" fmla="*/ 39647 w 3145534"/>
              <a:gd name="connsiteY8" fmla="*/ 0 h 6943344"/>
              <a:gd name="connsiteX0" fmla="*/ 39647 w 3145534"/>
              <a:gd name="connsiteY0" fmla="*/ 0 h 6955536"/>
              <a:gd name="connsiteX1" fmla="*/ 2435327 w 3145534"/>
              <a:gd name="connsiteY1" fmla="*/ 0 h 6955536"/>
              <a:gd name="connsiteX2" fmla="*/ 3145534 w 3145534"/>
              <a:gd name="connsiteY2" fmla="*/ 1880639 h 6955536"/>
              <a:gd name="connsiteX3" fmla="*/ 1865374 w 3145534"/>
              <a:gd name="connsiteY3" fmla="*/ 6943344 h 6955536"/>
              <a:gd name="connsiteX4" fmla="*/ 1816606 w 3145534"/>
              <a:gd name="connsiteY4" fmla="*/ 6955536 h 6955536"/>
              <a:gd name="connsiteX5" fmla="*/ 0 w 3145534"/>
              <a:gd name="connsiteY5" fmla="*/ 6918960 h 6955536"/>
              <a:gd name="connsiteX6" fmla="*/ 0 w 3145534"/>
              <a:gd name="connsiteY6" fmla="*/ 6918960 h 6955536"/>
              <a:gd name="connsiteX7" fmla="*/ 877824 w 3145534"/>
              <a:gd name="connsiteY7" fmla="*/ 2148863 h 6955536"/>
              <a:gd name="connsiteX8" fmla="*/ 39647 w 3145534"/>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1865374 w 3194302"/>
              <a:gd name="connsiteY3" fmla="*/ 6943344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2036062 w 3194302"/>
              <a:gd name="connsiteY3" fmla="*/ 6955536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1816606 w 3194302"/>
              <a:gd name="connsiteY4" fmla="*/ 6955536 h 6979920"/>
              <a:gd name="connsiteX5" fmla="*/ 0 w 3194302"/>
              <a:gd name="connsiteY5" fmla="*/ 6918960 h 6979920"/>
              <a:gd name="connsiteX6" fmla="*/ 0 w 3194302"/>
              <a:gd name="connsiteY6" fmla="*/ 6918960 h 6979920"/>
              <a:gd name="connsiteX7" fmla="*/ 877824 w 3194302"/>
              <a:gd name="connsiteY7" fmla="*/ 2148863 h 6979920"/>
              <a:gd name="connsiteX8" fmla="*/ 39647 w 3194302"/>
              <a:gd name="connsiteY8" fmla="*/ 0 h 6979920"/>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0 w 3194302"/>
              <a:gd name="connsiteY4" fmla="*/ 6918960 h 6979920"/>
              <a:gd name="connsiteX5" fmla="*/ 0 w 3194302"/>
              <a:gd name="connsiteY5" fmla="*/ 6918960 h 6979920"/>
              <a:gd name="connsiteX6" fmla="*/ 877824 w 3194302"/>
              <a:gd name="connsiteY6" fmla="*/ 2148863 h 6979920"/>
              <a:gd name="connsiteX7" fmla="*/ 39647 w 3194302"/>
              <a:gd name="connsiteY7" fmla="*/ 0 h 6979920"/>
              <a:gd name="connsiteX0" fmla="*/ 39647 w 3194302"/>
              <a:gd name="connsiteY0" fmla="*/ 0 h 6920543"/>
              <a:gd name="connsiteX1" fmla="*/ 2435327 w 3194302"/>
              <a:gd name="connsiteY1" fmla="*/ 0 h 6920543"/>
              <a:gd name="connsiteX2" fmla="*/ 3194302 w 3194302"/>
              <a:gd name="connsiteY2" fmla="*/ 2173247 h 6920543"/>
              <a:gd name="connsiteX3" fmla="*/ 2182366 w 3194302"/>
              <a:gd name="connsiteY3" fmla="*/ 6920543 h 6920543"/>
              <a:gd name="connsiteX4" fmla="*/ 0 w 3194302"/>
              <a:gd name="connsiteY4" fmla="*/ 6918960 h 6920543"/>
              <a:gd name="connsiteX5" fmla="*/ 0 w 3194302"/>
              <a:gd name="connsiteY5" fmla="*/ 6918960 h 6920543"/>
              <a:gd name="connsiteX6" fmla="*/ 877824 w 3194302"/>
              <a:gd name="connsiteY6" fmla="*/ 2148863 h 6920543"/>
              <a:gd name="connsiteX7" fmla="*/ 39647 w 3194302"/>
              <a:gd name="connsiteY7" fmla="*/ 0 h 6920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94302" h="6920543">
                <a:moveTo>
                  <a:pt x="39647" y="0"/>
                </a:moveTo>
                <a:lnTo>
                  <a:pt x="2435327" y="0"/>
                </a:lnTo>
                <a:lnTo>
                  <a:pt x="3194302" y="2173247"/>
                </a:lnTo>
                <a:lnTo>
                  <a:pt x="2182366" y="6920543"/>
                </a:lnTo>
                <a:lnTo>
                  <a:pt x="0" y="6918960"/>
                </a:lnTo>
                <a:lnTo>
                  <a:pt x="0" y="6918960"/>
                </a:lnTo>
                <a:lnTo>
                  <a:pt x="877824" y="2148863"/>
                </a:lnTo>
                <a:lnTo>
                  <a:pt x="39647" y="0"/>
                </a:lnTo>
                <a:close/>
              </a:path>
            </a:pathLst>
          </a:custGeom>
        </p:spPr>
        <p:txBody>
          <a:bodyPr/>
          <a:lstStyle/>
          <a:p>
            <a:r>
              <a:rPr lang="en-US" dirty="0"/>
              <a:t>Insert Picture</a:t>
            </a:r>
          </a:p>
        </p:txBody>
      </p:sp>
    </p:spTree>
    <p:extLst>
      <p:ext uri="{BB962C8B-B14F-4D97-AF65-F5344CB8AC3E}">
        <p14:creationId xmlns:p14="http://schemas.microsoft.com/office/powerpoint/2010/main" val="3200410637"/>
      </p:ext>
    </p:extLst>
  </p:cSld>
  <p:clrMapOvr>
    <a:masterClrMapping/>
  </p:clrMapOvr>
  <p:extLst>
    <p:ext uri="{DCECCB84-F9BA-43D5-87BE-67443E8EF086}">
      <p15:sldGuideLst xmlns:p15="http://schemas.microsoft.com/office/powerpoint/2012/main">
        <p15:guide id="1" pos="312">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Content-Side By Sid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176D08-DDAD-E54A-B358-69F6739D98FC}"/>
              </a:ext>
            </a:extLst>
          </p:cNvPr>
          <p:cNvSpPr>
            <a:spLocks noGrp="1"/>
          </p:cNvSpPr>
          <p:nvPr>
            <p:ph sz="half" idx="1" hasCustomPrompt="1"/>
          </p:nvPr>
        </p:nvSpPr>
        <p:spPr>
          <a:xfrm>
            <a:off x="495300" y="1189899"/>
            <a:ext cx="3406140" cy="4351338"/>
          </a:xfrm>
          <a:prstGeom prst="rect">
            <a:avLst/>
          </a:prstGeom>
        </p:spPr>
        <p:txBody>
          <a:bodyPr anchor="ctr">
            <a:noAutofit/>
          </a:bodyPr>
          <a:lstStyle>
            <a:lvl1pPr marL="0" indent="0" algn="l">
              <a:lnSpc>
                <a:spcPct val="80000"/>
              </a:lnSpc>
              <a:buNone/>
              <a:defRPr sz="3200" b="1" i="0">
                <a:solidFill>
                  <a:schemeClr val="tx2"/>
                </a:solidFill>
                <a:latin typeface="Trebuchet MS" panose="020B0703020202090204" pitchFamily="34" charset="0"/>
                <a:cs typeface="Trebuchet MS" panose="020B0703020202090204" pitchFamily="34" charset="0"/>
              </a:defRPr>
            </a:lvl1pPr>
          </a:lstStyle>
          <a:p>
            <a:pPr lvl="0"/>
            <a:r>
              <a:rPr lang="en-US" dirty="0"/>
              <a:t>Edit master text styles</a:t>
            </a:r>
          </a:p>
        </p:txBody>
      </p:sp>
      <p:sp>
        <p:nvSpPr>
          <p:cNvPr id="7" name="Slide Number Placeholder 6">
            <a:extLst>
              <a:ext uri="{FF2B5EF4-FFF2-40B4-BE49-F238E27FC236}">
                <a16:creationId xmlns:a16="http://schemas.microsoft.com/office/drawing/2014/main" id="{81BB3B64-FFC3-D742-A6BD-5B3A95232C50}"/>
              </a:ext>
            </a:extLst>
          </p:cNvPr>
          <p:cNvSpPr>
            <a:spLocks noGrp="1"/>
          </p:cNvSpPr>
          <p:nvPr>
            <p:ph type="sldNum" sz="quarter" idx="12"/>
          </p:nvPr>
        </p:nvSpPr>
        <p:spPr/>
        <p:txBody>
          <a:bodyPr/>
          <a:lstStyle/>
          <a:p>
            <a:fld id="{4BEAA09E-D67E-864E-8466-C38E88600C4F}" type="slidenum">
              <a:rPr lang="en-US" smtClean="0"/>
              <a:t>‹#›</a:t>
            </a:fld>
            <a:endParaRPr lang="en-US" dirty="0"/>
          </a:p>
        </p:txBody>
      </p:sp>
      <p:cxnSp>
        <p:nvCxnSpPr>
          <p:cNvPr id="9" name="Straight Connector 8">
            <a:extLst>
              <a:ext uri="{FF2B5EF4-FFF2-40B4-BE49-F238E27FC236}">
                <a16:creationId xmlns:a16="http://schemas.microsoft.com/office/drawing/2014/main" id="{F113FFD9-00BB-A343-8353-85DCCB1A6FE5}"/>
              </a:ext>
            </a:extLst>
          </p:cNvPr>
          <p:cNvCxnSpPr>
            <a:cxnSpLocks/>
          </p:cNvCxnSpPr>
          <p:nvPr userDrawn="1"/>
        </p:nvCxnSpPr>
        <p:spPr>
          <a:xfrm>
            <a:off x="4260501" y="1628503"/>
            <a:ext cx="0" cy="347472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Text Placeholder 8">
            <a:extLst>
              <a:ext uri="{FF2B5EF4-FFF2-40B4-BE49-F238E27FC236}">
                <a16:creationId xmlns:a16="http://schemas.microsoft.com/office/drawing/2014/main" id="{56E2F89F-DE6E-8E49-BDFB-6B8DE8B72ABF}"/>
              </a:ext>
            </a:extLst>
          </p:cNvPr>
          <p:cNvSpPr>
            <a:spLocks noGrp="1"/>
          </p:cNvSpPr>
          <p:nvPr>
            <p:ph type="body" sz="quarter" idx="13"/>
          </p:nvPr>
        </p:nvSpPr>
        <p:spPr>
          <a:xfrm>
            <a:off x="4606972" y="800327"/>
            <a:ext cx="7157992" cy="5257346"/>
          </a:xfrm>
          <a:prstGeom prst="rect">
            <a:avLst/>
          </a:prstGeom>
        </p:spPr>
        <p:txBody>
          <a:bodyPr anchor="ctr">
            <a:noAutofit/>
          </a:bodyPr>
          <a:lstStyle>
            <a:lvl1pPr marL="0" marR="0" indent="0" algn="l" defTabSz="914400" rtl="0" eaLnBrk="1" fontAlgn="auto" latinLnBrk="0" hangingPunct="1">
              <a:lnSpc>
                <a:spcPct val="114000"/>
              </a:lnSpc>
              <a:spcBef>
                <a:spcPts val="0"/>
              </a:spcBef>
              <a:spcAft>
                <a:spcPts val="600"/>
              </a:spcAft>
              <a:buClr>
                <a:srgbClr val="54565B"/>
              </a:buClr>
              <a:buSzPct val="65000"/>
              <a:buFont typeface="Monaco" pitchFamily="2" charset="77"/>
              <a:buNone/>
              <a:tabLst/>
              <a:defRPr/>
            </a:lvl1pPr>
            <a:lvl2pPr marL="675958" marR="0" indent="-285750" algn="l" defTabSz="914400" rtl="0" eaLnBrk="1" fontAlgn="auto" latinLnBrk="0" hangingPunct="1">
              <a:lnSpc>
                <a:spcPct val="114000"/>
              </a:lnSpc>
              <a:spcBef>
                <a:spcPts val="0"/>
              </a:spcBef>
              <a:spcAft>
                <a:spcPts val="600"/>
              </a:spcAft>
              <a:buClrTx/>
              <a:buSzTx/>
              <a:buFont typeface="Monaco" pitchFamily="2" charset="77"/>
              <a:buChar char="⎻"/>
              <a:tabLst/>
              <a:defRPr sz="1800" b="0">
                <a:solidFill>
                  <a:schemeClr val="tx1"/>
                </a:solidFill>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sz="1600"/>
            </a:lvl3pPr>
            <a:lvl4pPr marL="693738" indent="-169863" algn="l" defTabSz="914400" rtl="0" eaLnBrk="1" latinLnBrk="0" hangingPunct="1">
              <a:lnSpc>
                <a:spcPct val="110000"/>
              </a:lnSpc>
              <a:spcBef>
                <a:spcPts val="0"/>
              </a:spcBef>
              <a:spcAft>
                <a:spcPts val="600"/>
              </a:spcAft>
              <a:buFont typeface="Apple Symbols" panose="02000000000000000000" pitchFamily="2" charset="-79"/>
              <a:buChar char="⎼"/>
              <a:tabLst/>
              <a:defRPr sz="1400"/>
            </a:lvl4pPr>
            <a:lvl5pPr marL="1260476" indent="-169863" algn="l" defTabSz="914400" rtl="0" eaLnBrk="1" latinLnBrk="0" hangingPunct="1">
              <a:lnSpc>
                <a:spcPct val="110000"/>
              </a:lnSpc>
              <a:spcBef>
                <a:spcPts val="0"/>
              </a:spcBef>
              <a:spcAft>
                <a:spcPts val="600"/>
              </a:spcAft>
              <a:buFont typeface="Apple Symbols" panose="02000000000000000000" pitchFamily="2" charset="-79"/>
              <a:buChar char="⎼"/>
              <a:tabLst/>
              <a:defRPr/>
            </a:lvl5pPr>
          </a:lstStyle>
          <a:p>
            <a:pPr marL="342900" marR="0" lvl="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pPr>
            <a:r>
              <a:rPr kumimoji="0" lang="en-US" sz="2000" b="0" i="0" u="none" strike="noStrike" kern="1600" cap="none" spc="-50" normalizeH="0" baseline="0" noProof="0" dirty="0">
                <a:ln>
                  <a:noFill/>
                </a:ln>
                <a:solidFill>
                  <a:srgbClr val="54565B"/>
                </a:solidFill>
                <a:effectLst/>
                <a:uLnTx/>
                <a:uFillTx/>
                <a:latin typeface="Trebuchet MS" panose="020B0703020202090204" pitchFamily="34" charset="0"/>
                <a:ea typeface="+mn-ea"/>
                <a:cs typeface="+mn-cs"/>
              </a:rPr>
              <a:t>Click to edit Master text styles</a:t>
            </a:r>
          </a:p>
          <a:p>
            <a:pPr marL="675958" marR="0" lvl="1" indent="-2857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400" b="0" i="0" u="none" strike="noStrike" kern="1600" cap="none" spc="-50" normalizeH="0" baseline="0" noProof="0" dirty="0">
                <a:ln>
                  <a:noFill/>
                </a:ln>
                <a:solidFill>
                  <a:srgbClr val="54565B"/>
                </a:solidFill>
                <a:effectLst/>
                <a:uLnTx/>
                <a:uFillTx/>
                <a:latin typeface="+mj-lt"/>
                <a:ea typeface="+mn-ea"/>
                <a:cs typeface="+mn-cs"/>
              </a:rPr>
              <a:t>Second level</a:t>
            </a:r>
          </a:p>
          <a:p>
            <a:pPr marL="862012" marR="0" lvl="2" indent="-1714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100" b="0" i="1" u="none" strike="noStrike" kern="1600" cap="none" spc="-50" normalizeH="0" baseline="0" noProof="0" dirty="0">
                <a:ln>
                  <a:noFill/>
                </a:ln>
                <a:solidFill>
                  <a:srgbClr val="54565B"/>
                </a:solidFill>
                <a:effectLst/>
                <a:uLnTx/>
                <a:uFillTx/>
                <a:latin typeface="Georgia" panose="02040502050405020303" pitchFamily="18" charset="0"/>
                <a:ea typeface="+mn-ea"/>
                <a:cs typeface="+mn-cs"/>
              </a:rPr>
              <a:t>Third level</a:t>
            </a:r>
          </a:p>
        </p:txBody>
      </p:sp>
      <p:sp>
        <p:nvSpPr>
          <p:cNvPr id="10" name="Slide Number Placeholder 5">
            <a:extLst>
              <a:ext uri="{FF2B5EF4-FFF2-40B4-BE49-F238E27FC236}">
                <a16:creationId xmlns:a16="http://schemas.microsoft.com/office/drawing/2014/main" id="{3775700F-D6DD-FC44-88CD-E5700FB501F6}"/>
              </a:ext>
            </a:extLst>
          </p:cNvPr>
          <p:cNvSpPr txBox="1">
            <a:spLocks/>
          </p:cNvSpPr>
          <p:nvPr userDrawn="1"/>
        </p:nvSpPr>
        <p:spPr>
          <a:xfrm>
            <a:off x="4700337"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dirty="0">
                <a:latin typeface="Trebuchet MS" panose="020B0703020202090204" pitchFamily="34" charset="0"/>
              </a:rPr>
              <a:t>Confidential – Internal Use Only</a:t>
            </a:r>
          </a:p>
        </p:txBody>
      </p:sp>
      <p:pic>
        <p:nvPicPr>
          <p:cNvPr id="8" name="Picture 7" descr="A picture containing text&#10;&#10;Description automatically generated">
            <a:extLst>
              <a:ext uri="{FF2B5EF4-FFF2-40B4-BE49-F238E27FC236}">
                <a16:creationId xmlns:a16="http://schemas.microsoft.com/office/drawing/2014/main" id="{D7782802-A9EB-EA49-9965-590F35318D79}"/>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14818926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Key Comparison Red">
    <p:bg>
      <p:bgPr>
        <a:solidFill>
          <a:schemeClr val="tx2"/>
        </a:solidFill>
        <a:effectLst/>
      </p:bgPr>
    </p:bg>
    <p:spTree>
      <p:nvGrpSpPr>
        <p:cNvPr id="1" name=""/>
        <p:cNvGrpSpPr/>
        <p:nvPr/>
      </p:nvGrpSpPr>
      <p:grpSpPr>
        <a:xfrm>
          <a:off x="0" y="0"/>
          <a:ext cx="0" cy="0"/>
          <a:chOff x="0" y="0"/>
          <a:chExt cx="0" cy="0"/>
        </a:xfrm>
      </p:grpSpPr>
      <p:sp>
        <p:nvSpPr>
          <p:cNvPr id="14" name="Pentagon 8">
            <a:extLst>
              <a:ext uri="{FF2B5EF4-FFF2-40B4-BE49-F238E27FC236}">
                <a16:creationId xmlns:a16="http://schemas.microsoft.com/office/drawing/2014/main" id="{2294D5E9-C604-D249-A162-97B6BCC778CB}"/>
              </a:ext>
            </a:extLst>
          </p:cNvPr>
          <p:cNvSpPr>
            <a:spLocks noChangeAspect="1"/>
          </p:cNvSpPr>
          <p:nvPr userDrawn="1"/>
        </p:nvSpPr>
        <p:spPr bwMode="white">
          <a:xfrm>
            <a:off x="0" y="0"/>
            <a:ext cx="6336060" cy="6885736"/>
          </a:xfrm>
          <a:custGeom>
            <a:avLst/>
            <a:gdLst>
              <a:gd name="connsiteX0" fmla="*/ 0 w 6457980"/>
              <a:gd name="connsiteY0" fmla="*/ 0 h 6885736"/>
              <a:gd name="connsiteX1" fmla="*/ 5622382 w 6457980"/>
              <a:gd name="connsiteY1" fmla="*/ 0 h 6885736"/>
              <a:gd name="connsiteX2" fmla="*/ 6457980 w 6457980"/>
              <a:gd name="connsiteY2" fmla="*/ 3442868 h 6885736"/>
              <a:gd name="connsiteX3" fmla="*/ 5622382 w 6457980"/>
              <a:gd name="connsiteY3" fmla="*/ 6885736 h 6885736"/>
              <a:gd name="connsiteX4" fmla="*/ 0 w 6457980"/>
              <a:gd name="connsiteY4" fmla="*/ 6885736 h 6885736"/>
              <a:gd name="connsiteX5" fmla="*/ 0 w 6457980"/>
              <a:gd name="connsiteY5" fmla="*/ 0 h 6885736"/>
              <a:gd name="connsiteX0" fmla="*/ 0 w 6336060"/>
              <a:gd name="connsiteY0" fmla="*/ 0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0 w 6336060"/>
              <a:gd name="connsiteY5" fmla="*/ 0 h 6885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36060" h="6885736">
                <a:moveTo>
                  <a:pt x="0" y="0"/>
                </a:moveTo>
                <a:lnTo>
                  <a:pt x="5622382" y="0"/>
                </a:lnTo>
                <a:lnTo>
                  <a:pt x="6336060" y="2089556"/>
                </a:lnTo>
                <a:lnTo>
                  <a:pt x="5622382" y="6885736"/>
                </a:lnTo>
                <a:lnTo>
                  <a:pt x="0" y="6885736"/>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lvl="0">
              <a:lnSpc>
                <a:spcPct val="90000"/>
              </a:lnSpc>
              <a:spcAft>
                <a:spcPts val="1000"/>
              </a:spcAft>
            </a:pPr>
            <a:endParaRPr lang="en-US" sz="1200">
              <a:solidFill>
                <a:prstClr val="white"/>
              </a:solidFill>
              <a:sym typeface="Trebuchet MS" panose="020B0603020202020204" pitchFamily="34" charset="0"/>
            </a:endParaRPr>
          </a:p>
        </p:txBody>
      </p:sp>
      <p:sp>
        <p:nvSpPr>
          <p:cNvPr id="3" name="Content Placeholder 2">
            <a:extLst>
              <a:ext uri="{FF2B5EF4-FFF2-40B4-BE49-F238E27FC236}">
                <a16:creationId xmlns:a16="http://schemas.microsoft.com/office/drawing/2014/main" id="{0D176D08-DDAD-E54A-B358-69F6739D98FC}"/>
              </a:ext>
            </a:extLst>
          </p:cNvPr>
          <p:cNvSpPr>
            <a:spLocks noGrp="1"/>
          </p:cNvSpPr>
          <p:nvPr>
            <p:ph sz="half" idx="1" hasCustomPrompt="1"/>
          </p:nvPr>
        </p:nvSpPr>
        <p:spPr>
          <a:xfrm>
            <a:off x="495300" y="1901951"/>
            <a:ext cx="5081891" cy="3639285"/>
          </a:xfrm>
          <a:prstGeom prst="rect">
            <a:avLst/>
          </a:prstGeom>
        </p:spPr>
        <p:txBody>
          <a:bodyPr anchor="t">
            <a:noAutofit/>
          </a:bodyPr>
          <a:lstStyle>
            <a:lvl1pPr marL="0" indent="0" algn="l">
              <a:lnSpc>
                <a:spcPct val="80000"/>
              </a:lnSpc>
              <a:buNone/>
              <a:defRPr sz="3200" b="0" i="0">
                <a:solidFill>
                  <a:schemeClr val="tx1"/>
                </a:solidFill>
                <a:latin typeface="Trebuchet MS" panose="020B0703020202090204" pitchFamily="34" charset="0"/>
                <a:cs typeface="Trebuchet MS" panose="020B0703020202090204" pitchFamily="34" charset="0"/>
              </a:defRPr>
            </a:lvl1pPr>
          </a:lstStyle>
          <a:p>
            <a:pPr lvl="0"/>
            <a:r>
              <a:rPr lang="en-US" dirty="0"/>
              <a:t>Edit master text styles</a:t>
            </a:r>
          </a:p>
        </p:txBody>
      </p:sp>
      <p:sp>
        <p:nvSpPr>
          <p:cNvPr id="9" name="Slide Number Placeholder 5">
            <a:extLst>
              <a:ext uri="{FF2B5EF4-FFF2-40B4-BE49-F238E27FC236}">
                <a16:creationId xmlns:a16="http://schemas.microsoft.com/office/drawing/2014/main" id="{D613E1D2-5834-AD41-804E-D607287602C5}"/>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dirty="0"/>
          </a:p>
        </p:txBody>
      </p:sp>
      <p:sp>
        <p:nvSpPr>
          <p:cNvPr id="12" name="Content Placeholder 2">
            <a:extLst>
              <a:ext uri="{FF2B5EF4-FFF2-40B4-BE49-F238E27FC236}">
                <a16:creationId xmlns:a16="http://schemas.microsoft.com/office/drawing/2014/main" id="{7B6A4804-8EDB-6D4D-B64B-E9206508601A}"/>
              </a:ext>
            </a:extLst>
          </p:cNvPr>
          <p:cNvSpPr>
            <a:spLocks noGrp="1"/>
          </p:cNvSpPr>
          <p:nvPr>
            <p:ph sz="half" idx="10" hasCustomPrompt="1"/>
          </p:nvPr>
        </p:nvSpPr>
        <p:spPr>
          <a:xfrm>
            <a:off x="6614809" y="1901951"/>
            <a:ext cx="5150842" cy="3639285"/>
          </a:xfrm>
          <a:prstGeom prst="rect">
            <a:avLst/>
          </a:prstGeom>
        </p:spPr>
        <p:txBody>
          <a:bodyPr anchor="t">
            <a:noAutofit/>
          </a:bodyPr>
          <a:lstStyle>
            <a:lvl1pPr marL="0" indent="0" algn="l">
              <a:lnSpc>
                <a:spcPct val="80000"/>
              </a:lnSpc>
              <a:buNone/>
              <a:defRPr sz="3200" b="1" i="0">
                <a:solidFill>
                  <a:schemeClr val="bg1"/>
                </a:solidFill>
                <a:latin typeface="Trebuchet MS" panose="020B0703020202090204" pitchFamily="34" charset="0"/>
                <a:cs typeface="Rockwell Nova Light" panose="02060303020205020403" pitchFamily="18" charset="0"/>
              </a:defRPr>
            </a:lvl1pPr>
          </a:lstStyle>
          <a:p>
            <a:pPr lvl="0"/>
            <a:r>
              <a:rPr lang="en-US" dirty="0"/>
              <a:t>Edit master text styles</a:t>
            </a:r>
          </a:p>
        </p:txBody>
      </p:sp>
      <p:sp>
        <p:nvSpPr>
          <p:cNvPr id="8" name="Slide Number Placeholder 5">
            <a:extLst>
              <a:ext uri="{FF2B5EF4-FFF2-40B4-BE49-F238E27FC236}">
                <a16:creationId xmlns:a16="http://schemas.microsoft.com/office/drawing/2014/main" id="{47777C60-735A-6242-A92B-3C5B7BA7ED40}"/>
              </a:ext>
            </a:extLst>
          </p:cNvPr>
          <p:cNvSpPr txBox="1">
            <a:spLocks/>
          </p:cNvSpPr>
          <p:nvPr userDrawn="1"/>
        </p:nvSpPr>
        <p:spPr>
          <a:xfrm>
            <a:off x="3246001"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b="0" i="0" dirty="0">
                <a:latin typeface="Trebuchet MS" panose="020B0703020202090204" pitchFamily="34" charset="0"/>
              </a:rPr>
              <a:t>Confidential – Internal Use Only</a:t>
            </a:r>
          </a:p>
        </p:txBody>
      </p:sp>
      <p:pic>
        <p:nvPicPr>
          <p:cNvPr id="15" name="Picture 14" descr="Logo&#10;&#10;Description automatically generated with low confidence">
            <a:extLst>
              <a:ext uri="{FF2B5EF4-FFF2-40B4-BE49-F238E27FC236}">
                <a16:creationId xmlns:a16="http://schemas.microsoft.com/office/drawing/2014/main" id="{997327DD-9F18-1840-A1AA-EC2C2D6CF99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8801" y="6053631"/>
            <a:ext cx="2270613" cy="849625"/>
          </a:xfrm>
          <a:prstGeom prst="rect">
            <a:avLst/>
          </a:prstGeom>
        </p:spPr>
      </p:pic>
    </p:spTree>
    <p:extLst>
      <p:ext uri="{BB962C8B-B14F-4D97-AF65-F5344CB8AC3E}">
        <p14:creationId xmlns:p14="http://schemas.microsoft.com/office/powerpoint/2010/main" val="4086842861"/>
      </p:ext>
    </p:extLst>
  </p:cSld>
  <p:clrMapOvr>
    <a:masterClrMapping/>
  </p:clrMapOvr>
  <p:extLst>
    <p:ext uri="{DCECCB84-F9BA-43D5-87BE-67443E8EF086}">
      <p15:sldGuideLst xmlns:p15="http://schemas.microsoft.com/office/powerpoint/2012/main">
        <p15:guide id="1" pos="312">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Key Comparison Red-2">
    <p:spTree>
      <p:nvGrpSpPr>
        <p:cNvPr id="1" name=""/>
        <p:cNvGrpSpPr/>
        <p:nvPr/>
      </p:nvGrpSpPr>
      <p:grpSpPr>
        <a:xfrm>
          <a:off x="0" y="0"/>
          <a:ext cx="0" cy="0"/>
          <a:chOff x="0" y="0"/>
          <a:chExt cx="0" cy="0"/>
        </a:xfrm>
      </p:grpSpPr>
      <p:sp>
        <p:nvSpPr>
          <p:cNvPr id="10" name="Pentagon 8">
            <a:extLst>
              <a:ext uri="{FF2B5EF4-FFF2-40B4-BE49-F238E27FC236}">
                <a16:creationId xmlns:a16="http://schemas.microsoft.com/office/drawing/2014/main" id="{C11C197F-FD3C-B743-822B-A9CD2DF184F2}"/>
              </a:ext>
            </a:extLst>
          </p:cNvPr>
          <p:cNvSpPr>
            <a:spLocks noChangeAspect="1"/>
          </p:cNvSpPr>
          <p:nvPr userDrawn="1"/>
        </p:nvSpPr>
        <p:spPr bwMode="white">
          <a:xfrm>
            <a:off x="0" y="0"/>
            <a:ext cx="6336060" cy="6885736"/>
          </a:xfrm>
          <a:custGeom>
            <a:avLst/>
            <a:gdLst>
              <a:gd name="connsiteX0" fmla="*/ 0 w 6457980"/>
              <a:gd name="connsiteY0" fmla="*/ 0 h 6885736"/>
              <a:gd name="connsiteX1" fmla="*/ 5622382 w 6457980"/>
              <a:gd name="connsiteY1" fmla="*/ 0 h 6885736"/>
              <a:gd name="connsiteX2" fmla="*/ 6457980 w 6457980"/>
              <a:gd name="connsiteY2" fmla="*/ 3442868 h 6885736"/>
              <a:gd name="connsiteX3" fmla="*/ 5622382 w 6457980"/>
              <a:gd name="connsiteY3" fmla="*/ 6885736 h 6885736"/>
              <a:gd name="connsiteX4" fmla="*/ 0 w 6457980"/>
              <a:gd name="connsiteY4" fmla="*/ 6885736 h 6885736"/>
              <a:gd name="connsiteX5" fmla="*/ 0 w 6457980"/>
              <a:gd name="connsiteY5" fmla="*/ 0 h 6885736"/>
              <a:gd name="connsiteX0" fmla="*/ 0 w 6336060"/>
              <a:gd name="connsiteY0" fmla="*/ 0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0 w 6336060"/>
              <a:gd name="connsiteY5" fmla="*/ 0 h 6885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36060" h="6885736">
                <a:moveTo>
                  <a:pt x="0" y="0"/>
                </a:moveTo>
                <a:lnTo>
                  <a:pt x="5622382" y="0"/>
                </a:lnTo>
                <a:lnTo>
                  <a:pt x="6336060" y="2089556"/>
                </a:lnTo>
                <a:lnTo>
                  <a:pt x="5622382" y="6885736"/>
                </a:lnTo>
                <a:lnTo>
                  <a:pt x="0" y="6885736"/>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lvl="0">
              <a:lnSpc>
                <a:spcPct val="90000"/>
              </a:lnSpc>
              <a:spcAft>
                <a:spcPts val="1000"/>
              </a:spcAft>
            </a:pPr>
            <a:endParaRPr lang="en-US" sz="1200">
              <a:solidFill>
                <a:prstClr val="white"/>
              </a:solidFill>
              <a:sym typeface="Trebuchet MS" panose="020B0603020202020204" pitchFamily="34" charset="0"/>
            </a:endParaRPr>
          </a:p>
        </p:txBody>
      </p:sp>
      <p:sp>
        <p:nvSpPr>
          <p:cNvPr id="8" name="Slide Number Placeholder 5">
            <a:extLst>
              <a:ext uri="{FF2B5EF4-FFF2-40B4-BE49-F238E27FC236}">
                <a16:creationId xmlns:a16="http://schemas.microsoft.com/office/drawing/2014/main" id="{47777C60-735A-6242-A92B-3C5B7BA7ED40}"/>
              </a:ext>
            </a:extLst>
          </p:cNvPr>
          <p:cNvSpPr txBox="1">
            <a:spLocks/>
          </p:cNvSpPr>
          <p:nvPr userDrawn="1"/>
        </p:nvSpPr>
        <p:spPr>
          <a:xfrm>
            <a:off x="6614809"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b="0" i="0" dirty="0">
                <a:latin typeface="Trebuchet MS" panose="020B0703020202090204" pitchFamily="34" charset="0"/>
              </a:rPr>
              <a:t>Confidential – Internal Use Only</a:t>
            </a:r>
          </a:p>
        </p:txBody>
      </p:sp>
      <p:sp>
        <p:nvSpPr>
          <p:cNvPr id="15" name="Content Placeholder 2">
            <a:extLst>
              <a:ext uri="{FF2B5EF4-FFF2-40B4-BE49-F238E27FC236}">
                <a16:creationId xmlns:a16="http://schemas.microsoft.com/office/drawing/2014/main" id="{2F93B52C-99E0-6345-BE08-BCC3936C5AD1}"/>
              </a:ext>
            </a:extLst>
          </p:cNvPr>
          <p:cNvSpPr>
            <a:spLocks noGrp="1"/>
          </p:cNvSpPr>
          <p:nvPr>
            <p:ph sz="half" idx="1" hasCustomPrompt="1"/>
          </p:nvPr>
        </p:nvSpPr>
        <p:spPr>
          <a:xfrm>
            <a:off x="495300" y="1901951"/>
            <a:ext cx="5081891" cy="3639285"/>
          </a:xfrm>
          <a:prstGeom prst="rect">
            <a:avLst/>
          </a:prstGeom>
        </p:spPr>
        <p:txBody>
          <a:bodyPr anchor="t">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dirty="0"/>
              <a:t>Edit master text styles</a:t>
            </a:r>
          </a:p>
        </p:txBody>
      </p:sp>
      <p:sp>
        <p:nvSpPr>
          <p:cNvPr id="16" name="Content Placeholder 2">
            <a:extLst>
              <a:ext uri="{FF2B5EF4-FFF2-40B4-BE49-F238E27FC236}">
                <a16:creationId xmlns:a16="http://schemas.microsoft.com/office/drawing/2014/main" id="{BBA9DB84-564B-9F4F-931B-CC4ED34456A6}"/>
              </a:ext>
            </a:extLst>
          </p:cNvPr>
          <p:cNvSpPr>
            <a:spLocks noGrp="1"/>
          </p:cNvSpPr>
          <p:nvPr>
            <p:ph sz="half" idx="10" hasCustomPrompt="1"/>
          </p:nvPr>
        </p:nvSpPr>
        <p:spPr>
          <a:xfrm>
            <a:off x="6614809" y="1901951"/>
            <a:ext cx="5150842" cy="3639285"/>
          </a:xfrm>
          <a:prstGeom prst="rect">
            <a:avLst/>
          </a:prstGeom>
        </p:spPr>
        <p:txBody>
          <a:bodyPr anchor="t">
            <a:noAutofit/>
          </a:bodyPr>
          <a:lstStyle>
            <a:lvl1pPr marL="0" indent="0" algn="l">
              <a:lnSpc>
                <a:spcPct val="80000"/>
              </a:lnSpc>
              <a:buNone/>
              <a:defRPr sz="3200" b="0" i="0">
                <a:solidFill>
                  <a:schemeClr val="tx1"/>
                </a:solidFill>
                <a:latin typeface="Trebuchet MS" panose="020B0703020202090204" pitchFamily="34" charset="0"/>
                <a:cs typeface="Rockwell Nova Light" panose="02060303020205020403" pitchFamily="18" charset="0"/>
              </a:defRPr>
            </a:lvl1pPr>
          </a:lstStyle>
          <a:p>
            <a:pPr lvl="0"/>
            <a:r>
              <a:rPr lang="en-US" dirty="0"/>
              <a:t>Edit master text styles</a:t>
            </a:r>
          </a:p>
        </p:txBody>
      </p:sp>
      <p:pic>
        <p:nvPicPr>
          <p:cNvPr id="12" name="Picture 11" descr="A picture containing text&#10;&#10;Description automatically generated">
            <a:extLst>
              <a:ext uri="{FF2B5EF4-FFF2-40B4-BE49-F238E27FC236}">
                <a16:creationId xmlns:a16="http://schemas.microsoft.com/office/drawing/2014/main" id="{ED80A7AC-9C57-8648-847F-4E901E93F359}"/>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
        <p:nvSpPr>
          <p:cNvPr id="7" name="Slide Number Placeholder 5">
            <a:extLst>
              <a:ext uri="{FF2B5EF4-FFF2-40B4-BE49-F238E27FC236}">
                <a16:creationId xmlns:a16="http://schemas.microsoft.com/office/drawing/2014/main" id="{C34C52C2-4347-6644-86FB-13CD9304DAF7}"/>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dirty="0"/>
          </a:p>
        </p:txBody>
      </p:sp>
    </p:spTree>
    <p:extLst>
      <p:ext uri="{BB962C8B-B14F-4D97-AF65-F5344CB8AC3E}">
        <p14:creationId xmlns:p14="http://schemas.microsoft.com/office/powerpoint/2010/main" val="22236570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Key Comparison-Blue">
    <p:bg>
      <p:bgPr>
        <a:solidFill>
          <a:schemeClr val="accent1"/>
        </a:solidFill>
        <a:effectLst/>
      </p:bgPr>
    </p:bg>
    <p:spTree>
      <p:nvGrpSpPr>
        <p:cNvPr id="1" name=""/>
        <p:cNvGrpSpPr/>
        <p:nvPr/>
      </p:nvGrpSpPr>
      <p:grpSpPr>
        <a:xfrm>
          <a:off x="0" y="0"/>
          <a:ext cx="0" cy="0"/>
          <a:chOff x="0" y="0"/>
          <a:chExt cx="0" cy="0"/>
        </a:xfrm>
      </p:grpSpPr>
      <p:sp>
        <p:nvSpPr>
          <p:cNvPr id="14" name="Pentagon 8">
            <a:extLst>
              <a:ext uri="{FF2B5EF4-FFF2-40B4-BE49-F238E27FC236}">
                <a16:creationId xmlns:a16="http://schemas.microsoft.com/office/drawing/2014/main" id="{2294D5E9-C604-D249-A162-97B6BCC778CB}"/>
              </a:ext>
            </a:extLst>
          </p:cNvPr>
          <p:cNvSpPr>
            <a:spLocks noChangeAspect="1"/>
          </p:cNvSpPr>
          <p:nvPr userDrawn="1"/>
        </p:nvSpPr>
        <p:spPr bwMode="white">
          <a:xfrm>
            <a:off x="0" y="0"/>
            <a:ext cx="6336060" cy="6885736"/>
          </a:xfrm>
          <a:custGeom>
            <a:avLst/>
            <a:gdLst>
              <a:gd name="connsiteX0" fmla="*/ 0 w 6457980"/>
              <a:gd name="connsiteY0" fmla="*/ 0 h 6885736"/>
              <a:gd name="connsiteX1" fmla="*/ 5622382 w 6457980"/>
              <a:gd name="connsiteY1" fmla="*/ 0 h 6885736"/>
              <a:gd name="connsiteX2" fmla="*/ 6457980 w 6457980"/>
              <a:gd name="connsiteY2" fmla="*/ 3442868 h 6885736"/>
              <a:gd name="connsiteX3" fmla="*/ 5622382 w 6457980"/>
              <a:gd name="connsiteY3" fmla="*/ 6885736 h 6885736"/>
              <a:gd name="connsiteX4" fmla="*/ 0 w 6457980"/>
              <a:gd name="connsiteY4" fmla="*/ 6885736 h 6885736"/>
              <a:gd name="connsiteX5" fmla="*/ 0 w 6457980"/>
              <a:gd name="connsiteY5" fmla="*/ 0 h 6885736"/>
              <a:gd name="connsiteX0" fmla="*/ 0 w 6336060"/>
              <a:gd name="connsiteY0" fmla="*/ 0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0 w 6336060"/>
              <a:gd name="connsiteY5" fmla="*/ 0 h 6885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36060" h="6885736">
                <a:moveTo>
                  <a:pt x="0" y="0"/>
                </a:moveTo>
                <a:lnTo>
                  <a:pt x="5622382" y="0"/>
                </a:lnTo>
                <a:lnTo>
                  <a:pt x="6336060" y="2089556"/>
                </a:lnTo>
                <a:lnTo>
                  <a:pt x="5622382" y="6885736"/>
                </a:lnTo>
                <a:lnTo>
                  <a:pt x="0" y="6885736"/>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lvl="0">
              <a:lnSpc>
                <a:spcPct val="90000"/>
              </a:lnSpc>
              <a:spcAft>
                <a:spcPts val="1000"/>
              </a:spcAft>
            </a:pPr>
            <a:endParaRPr lang="en-US" sz="1200">
              <a:solidFill>
                <a:prstClr val="white"/>
              </a:solidFill>
              <a:sym typeface="Trebuchet MS" panose="020B0603020202020204" pitchFamily="34" charset="0"/>
            </a:endParaRPr>
          </a:p>
        </p:txBody>
      </p:sp>
      <p:sp>
        <p:nvSpPr>
          <p:cNvPr id="3" name="Content Placeholder 2">
            <a:extLst>
              <a:ext uri="{FF2B5EF4-FFF2-40B4-BE49-F238E27FC236}">
                <a16:creationId xmlns:a16="http://schemas.microsoft.com/office/drawing/2014/main" id="{0D176D08-DDAD-E54A-B358-69F6739D98FC}"/>
              </a:ext>
            </a:extLst>
          </p:cNvPr>
          <p:cNvSpPr>
            <a:spLocks noGrp="1"/>
          </p:cNvSpPr>
          <p:nvPr>
            <p:ph sz="half" idx="1" hasCustomPrompt="1"/>
          </p:nvPr>
        </p:nvSpPr>
        <p:spPr>
          <a:xfrm>
            <a:off x="495300" y="1901951"/>
            <a:ext cx="5081891" cy="3639285"/>
          </a:xfrm>
          <a:prstGeom prst="rect">
            <a:avLst/>
          </a:prstGeom>
        </p:spPr>
        <p:txBody>
          <a:bodyPr anchor="t">
            <a:noAutofit/>
          </a:bodyPr>
          <a:lstStyle>
            <a:lvl1pPr marL="0" indent="0" algn="l">
              <a:lnSpc>
                <a:spcPct val="80000"/>
              </a:lnSpc>
              <a:buNone/>
              <a:defRPr sz="3200" b="0" i="0">
                <a:solidFill>
                  <a:schemeClr val="tx1"/>
                </a:solidFill>
                <a:latin typeface="Trebuchet MS" panose="020B0703020202090204" pitchFamily="34" charset="0"/>
                <a:cs typeface="Trebuchet MS" panose="020B0703020202090204" pitchFamily="34" charset="0"/>
              </a:defRPr>
            </a:lvl1pPr>
          </a:lstStyle>
          <a:p>
            <a:pPr lvl="0"/>
            <a:r>
              <a:rPr lang="en-US" dirty="0"/>
              <a:t>Edit master text styles</a:t>
            </a:r>
          </a:p>
        </p:txBody>
      </p:sp>
      <p:sp>
        <p:nvSpPr>
          <p:cNvPr id="9" name="Slide Number Placeholder 5">
            <a:extLst>
              <a:ext uri="{FF2B5EF4-FFF2-40B4-BE49-F238E27FC236}">
                <a16:creationId xmlns:a16="http://schemas.microsoft.com/office/drawing/2014/main" id="{D613E1D2-5834-AD41-804E-D607287602C5}"/>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dirty="0"/>
          </a:p>
        </p:txBody>
      </p:sp>
      <p:sp>
        <p:nvSpPr>
          <p:cNvPr id="12" name="Content Placeholder 2">
            <a:extLst>
              <a:ext uri="{FF2B5EF4-FFF2-40B4-BE49-F238E27FC236}">
                <a16:creationId xmlns:a16="http://schemas.microsoft.com/office/drawing/2014/main" id="{7B6A4804-8EDB-6D4D-B64B-E9206508601A}"/>
              </a:ext>
            </a:extLst>
          </p:cNvPr>
          <p:cNvSpPr>
            <a:spLocks noGrp="1"/>
          </p:cNvSpPr>
          <p:nvPr>
            <p:ph sz="half" idx="10" hasCustomPrompt="1"/>
          </p:nvPr>
        </p:nvSpPr>
        <p:spPr>
          <a:xfrm>
            <a:off x="6614809" y="1901951"/>
            <a:ext cx="5150842" cy="3639285"/>
          </a:xfrm>
          <a:prstGeom prst="rect">
            <a:avLst/>
          </a:prstGeom>
        </p:spPr>
        <p:txBody>
          <a:bodyPr anchor="t">
            <a:noAutofit/>
          </a:bodyPr>
          <a:lstStyle>
            <a:lvl1pPr marL="0" indent="0" algn="l">
              <a:lnSpc>
                <a:spcPct val="80000"/>
              </a:lnSpc>
              <a:buNone/>
              <a:defRPr sz="3200" b="1" i="0">
                <a:solidFill>
                  <a:schemeClr val="bg1"/>
                </a:solidFill>
                <a:latin typeface="Trebuchet MS" panose="020B0703020202090204" pitchFamily="34" charset="0"/>
                <a:cs typeface="Rockwell Nova Light" panose="02060303020205020403" pitchFamily="18" charset="0"/>
              </a:defRPr>
            </a:lvl1pPr>
          </a:lstStyle>
          <a:p>
            <a:pPr lvl="0"/>
            <a:r>
              <a:rPr lang="en-US" dirty="0"/>
              <a:t>Edit master text styles</a:t>
            </a:r>
          </a:p>
        </p:txBody>
      </p:sp>
      <p:sp>
        <p:nvSpPr>
          <p:cNvPr id="8" name="Slide Number Placeholder 5">
            <a:extLst>
              <a:ext uri="{FF2B5EF4-FFF2-40B4-BE49-F238E27FC236}">
                <a16:creationId xmlns:a16="http://schemas.microsoft.com/office/drawing/2014/main" id="{47777C60-735A-6242-A92B-3C5B7BA7ED40}"/>
              </a:ext>
            </a:extLst>
          </p:cNvPr>
          <p:cNvSpPr txBox="1">
            <a:spLocks/>
          </p:cNvSpPr>
          <p:nvPr userDrawn="1"/>
        </p:nvSpPr>
        <p:spPr>
          <a:xfrm>
            <a:off x="3246001"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b="0" i="0" dirty="0">
                <a:latin typeface="Trebuchet MS" panose="020B0703020202090204" pitchFamily="34" charset="0"/>
              </a:rPr>
              <a:t>Confidential – Internal Use Only</a:t>
            </a:r>
          </a:p>
        </p:txBody>
      </p:sp>
      <p:pic>
        <p:nvPicPr>
          <p:cNvPr id="10" name="Picture 9" descr="Logo&#10;&#10;Description automatically generated with low confidence">
            <a:extLst>
              <a:ext uri="{FF2B5EF4-FFF2-40B4-BE49-F238E27FC236}">
                <a16:creationId xmlns:a16="http://schemas.microsoft.com/office/drawing/2014/main" id="{8990FAF9-85ED-2F49-BCBF-FE4365E289B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8801" y="6053631"/>
            <a:ext cx="2270613" cy="849625"/>
          </a:xfrm>
          <a:prstGeom prst="rect">
            <a:avLst/>
          </a:prstGeom>
        </p:spPr>
      </p:pic>
    </p:spTree>
    <p:extLst>
      <p:ext uri="{BB962C8B-B14F-4D97-AF65-F5344CB8AC3E}">
        <p14:creationId xmlns:p14="http://schemas.microsoft.com/office/powerpoint/2010/main" val="2756639957"/>
      </p:ext>
    </p:extLst>
  </p:cSld>
  <p:clrMapOvr>
    <a:masterClrMapping/>
  </p:clrMapOvr>
  <p:extLst>
    <p:ext uri="{DCECCB84-F9BA-43D5-87BE-67443E8EF086}">
      <p15:sldGuideLst xmlns:p15="http://schemas.microsoft.com/office/powerpoint/2012/main">
        <p15:guide id="1" pos="31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Blue">
    <p:bg>
      <p:bgRef idx="1001">
        <a:schemeClr val="bg1"/>
      </p:bgRef>
    </p:bg>
    <p:spTree>
      <p:nvGrpSpPr>
        <p:cNvPr id="1" name=""/>
        <p:cNvGrpSpPr/>
        <p:nvPr/>
      </p:nvGrpSpPr>
      <p:grpSpPr>
        <a:xfrm>
          <a:off x="0" y="0"/>
          <a:ext cx="0" cy="0"/>
          <a:chOff x="0" y="0"/>
          <a:chExt cx="0" cy="0"/>
        </a:xfrm>
      </p:grpSpPr>
      <p:sp>
        <p:nvSpPr>
          <p:cNvPr id="10" name="Snip Same Side Corner Rectangle 9">
            <a:extLst>
              <a:ext uri="{FF2B5EF4-FFF2-40B4-BE49-F238E27FC236}">
                <a16:creationId xmlns:a16="http://schemas.microsoft.com/office/drawing/2014/main" id="{543CA030-B9BB-F44B-87E8-9D88D615959F}"/>
              </a:ext>
            </a:extLst>
          </p:cNvPr>
          <p:cNvSpPr/>
          <p:nvPr userDrawn="1"/>
        </p:nvSpPr>
        <p:spPr>
          <a:xfrm rot="10800000">
            <a:off x="0" y="0"/>
            <a:ext cx="12242966" cy="3225964"/>
          </a:xfrm>
          <a:custGeom>
            <a:avLst/>
            <a:gdLst>
              <a:gd name="connsiteX0" fmla="*/ 1143023 w 12219709"/>
              <a:gd name="connsiteY0" fmla="*/ 0 h 6858000"/>
              <a:gd name="connsiteX1" fmla="*/ 11076686 w 12219709"/>
              <a:gd name="connsiteY1" fmla="*/ 0 h 6858000"/>
              <a:gd name="connsiteX2" fmla="*/ 12219709 w 12219709"/>
              <a:gd name="connsiteY2" fmla="*/ 1143023 h 6858000"/>
              <a:gd name="connsiteX3" fmla="*/ 12219709 w 12219709"/>
              <a:gd name="connsiteY3" fmla="*/ 6858000 h 6858000"/>
              <a:gd name="connsiteX4" fmla="*/ 12219709 w 12219709"/>
              <a:gd name="connsiteY4" fmla="*/ 6858000 h 6858000"/>
              <a:gd name="connsiteX5" fmla="*/ 0 w 12219709"/>
              <a:gd name="connsiteY5" fmla="*/ 6858000 h 6858000"/>
              <a:gd name="connsiteX6" fmla="*/ 0 w 12219709"/>
              <a:gd name="connsiteY6" fmla="*/ 6858000 h 6858000"/>
              <a:gd name="connsiteX7" fmla="*/ 0 w 12219709"/>
              <a:gd name="connsiteY7" fmla="*/ 1143023 h 6858000"/>
              <a:gd name="connsiteX8" fmla="*/ 1143023 w 12219709"/>
              <a:gd name="connsiteY8" fmla="*/ 0 h 6858000"/>
              <a:gd name="connsiteX0" fmla="*/ 1143023 w 12219709"/>
              <a:gd name="connsiteY0" fmla="*/ 9236 h 6867236"/>
              <a:gd name="connsiteX1" fmla="*/ 9589632 w 12219709"/>
              <a:gd name="connsiteY1" fmla="*/ 0 h 6867236"/>
              <a:gd name="connsiteX2" fmla="*/ 12219709 w 12219709"/>
              <a:gd name="connsiteY2" fmla="*/ 1152259 h 6867236"/>
              <a:gd name="connsiteX3" fmla="*/ 12219709 w 12219709"/>
              <a:gd name="connsiteY3" fmla="*/ 6867236 h 6867236"/>
              <a:gd name="connsiteX4" fmla="*/ 12219709 w 12219709"/>
              <a:gd name="connsiteY4" fmla="*/ 6867236 h 6867236"/>
              <a:gd name="connsiteX5" fmla="*/ 0 w 12219709"/>
              <a:gd name="connsiteY5" fmla="*/ 6867236 h 6867236"/>
              <a:gd name="connsiteX6" fmla="*/ 0 w 12219709"/>
              <a:gd name="connsiteY6" fmla="*/ 6867236 h 6867236"/>
              <a:gd name="connsiteX7" fmla="*/ 0 w 12219709"/>
              <a:gd name="connsiteY7" fmla="*/ 1152259 h 6867236"/>
              <a:gd name="connsiteX8" fmla="*/ 1143023 w 12219709"/>
              <a:gd name="connsiteY8" fmla="*/ 9236 h 6867236"/>
              <a:gd name="connsiteX0" fmla="*/ 9594296 w 12219709"/>
              <a:gd name="connsiteY0" fmla="*/ 0 h 6885709"/>
              <a:gd name="connsiteX1" fmla="*/ 9589632 w 12219709"/>
              <a:gd name="connsiteY1" fmla="*/ 18473 h 6885709"/>
              <a:gd name="connsiteX2" fmla="*/ 12219709 w 12219709"/>
              <a:gd name="connsiteY2" fmla="*/ 1170732 h 6885709"/>
              <a:gd name="connsiteX3" fmla="*/ 12219709 w 12219709"/>
              <a:gd name="connsiteY3" fmla="*/ 6885709 h 6885709"/>
              <a:gd name="connsiteX4" fmla="*/ 12219709 w 12219709"/>
              <a:gd name="connsiteY4" fmla="*/ 6885709 h 6885709"/>
              <a:gd name="connsiteX5" fmla="*/ 0 w 12219709"/>
              <a:gd name="connsiteY5" fmla="*/ 6885709 h 6885709"/>
              <a:gd name="connsiteX6" fmla="*/ 0 w 12219709"/>
              <a:gd name="connsiteY6" fmla="*/ 6885709 h 6885709"/>
              <a:gd name="connsiteX7" fmla="*/ 0 w 12219709"/>
              <a:gd name="connsiteY7" fmla="*/ 1170732 h 6885709"/>
              <a:gd name="connsiteX8" fmla="*/ 9594296 w 12219709"/>
              <a:gd name="connsiteY8" fmla="*/ 0 h 6885709"/>
              <a:gd name="connsiteX0" fmla="*/ 8624478 w 12219709"/>
              <a:gd name="connsiteY0" fmla="*/ 0 h 6876473"/>
              <a:gd name="connsiteX1" fmla="*/ 9589632 w 12219709"/>
              <a:gd name="connsiteY1" fmla="*/ 9237 h 6876473"/>
              <a:gd name="connsiteX2" fmla="*/ 12219709 w 12219709"/>
              <a:gd name="connsiteY2" fmla="*/ 1161496 h 6876473"/>
              <a:gd name="connsiteX3" fmla="*/ 12219709 w 12219709"/>
              <a:gd name="connsiteY3" fmla="*/ 6876473 h 6876473"/>
              <a:gd name="connsiteX4" fmla="*/ 12219709 w 12219709"/>
              <a:gd name="connsiteY4" fmla="*/ 6876473 h 6876473"/>
              <a:gd name="connsiteX5" fmla="*/ 0 w 12219709"/>
              <a:gd name="connsiteY5" fmla="*/ 6876473 h 6876473"/>
              <a:gd name="connsiteX6" fmla="*/ 0 w 12219709"/>
              <a:gd name="connsiteY6" fmla="*/ 6876473 h 6876473"/>
              <a:gd name="connsiteX7" fmla="*/ 0 w 12219709"/>
              <a:gd name="connsiteY7" fmla="*/ 1161496 h 6876473"/>
              <a:gd name="connsiteX8" fmla="*/ 8624478 w 12219709"/>
              <a:gd name="connsiteY8" fmla="*/ 0 h 6876473"/>
              <a:gd name="connsiteX0" fmla="*/ 8624478 w 12219709"/>
              <a:gd name="connsiteY0" fmla="*/ 18472 h 6894945"/>
              <a:gd name="connsiteX1" fmla="*/ 8610578 w 12219709"/>
              <a:gd name="connsiteY1" fmla="*/ 0 h 6894945"/>
              <a:gd name="connsiteX2" fmla="*/ 12219709 w 12219709"/>
              <a:gd name="connsiteY2" fmla="*/ 1179968 h 6894945"/>
              <a:gd name="connsiteX3" fmla="*/ 12219709 w 12219709"/>
              <a:gd name="connsiteY3" fmla="*/ 6894945 h 6894945"/>
              <a:gd name="connsiteX4" fmla="*/ 12219709 w 12219709"/>
              <a:gd name="connsiteY4" fmla="*/ 6894945 h 6894945"/>
              <a:gd name="connsiteX5" fmla="*/ 0 w 12219709"/>
              <a:gd name="connsiteY5" fmla="*/ 6894945 h 6894945"/>
              <a:gd name="connsiteX6" fmla="*/ 0 w 12219709"/>
              <a:gd name="connsiteY6" fmla="*/ 6894945 h 6894945"/>
              <a:gd name="connsiteX7" fmla="*/ 0 w 12219709"/>
              <a:gd name="connsiteY7" fmla="*/ 1179968 h 6894945"/>
              <a:gd name="connsiteX8" fmla="*/ 8624478 w 12219709"/>
              <a:gd name="connsiteY8" fmla="*/ 18472 h 6894945"/>
              <a:gd name="connsiteX0" fmla="*/ 8603213 w 12219709"/>
              <a:gd name="connsiteY0" fmla="*/ 0 h 6897738"/>
              <a:gd name="connsiteX1" fmla="*/ 8610578 w 12219709"/>
              <a:gd name="connsiteY1" fmla="*/ 2793 h 6897738"/>
              <a:gd name="connsiteX2" fmla="*/ 12219709 w 12219709"/>
              <a:gd name="connsiteY2" fmla="*/ 1182761 h 6897738"/>
              <a:gd name="connsiteX3" fmla="*/ 12219709 w 12219709"/>
              <a:gd name="connsiteY3" fmla="*/ 6897738 h 6897738"/>
              <a:gd name="connsiteX4" fmla="*/ 12219709 w 12219709"/>
              <a:gd name="connsiteY4" fmla="*/ 6897738 h 6897738"/>
              <a:gd name="connsiteX5" fmla="*/ 0 w 12219709"/>
              <a:gd name="connsiteY5" fmla="*/ 6897738 h 6897738"/>
              <a:gd name="connsiteX6" fmla="*/ 0 w 12219709"/>
              <a:gd name="connsiteY6" fmla="*/ 6897738 h 6897738"/>
              <a:gd name="connsiteX7" fmla="*/ 0 w 12219709"/>
              <a:gd name="connsiteY7" fmla="*/ 1182761 h 6897738"/>
              <a:gd name="connsiteX8" fmla="*/ 8603213 w 12219709"/>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0 w 12246603"/>
              <a:gd name="connsiteY5" fmla="*/ 6897738 h 6897738"/>
              <a:gd name="connsiteX6" fmla="*/ 0 w 12246603"/>
              <a:gd name="connsiteY6" fmla="*/ 6897738 h 6897738"/>
              <a:gd name="connsiteX7" fmla="*/ 0 w 12246603"/>
              <a:gd name="connsiteY7" fmla="*/ 1182761 h 6897738"/>
              <a:gd name="connsiteX8" fmla="*/ 8603213 w 12246603"/>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0 w 12246603"/>
              <a:gd name="connsiteY5" fmla="*/ 6897738 h 6897738"/>
              <a:gd name="connsiteX6" fmla="*/ 40341 w 12246603"/>
              <a:gd name="connsiteY6" fmla="*/ 4463820 h 6897738"/>
              <a:gd name="connsiteX7" fmla="*/ 0 w 12246603"/>
              <a:gd name="connsiteY7" fmla="*/ 1182761 h 6897738"/>
              <a:gd name="connsiteX8" fmla="*/ 8603213 w 12246603"/>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40341 w 12246603"/>
              <a:gd name="connsiteY5" fmla="*/ 5001703 h 6897738"/>
              <a:gd name="connsiteX6" fmla="*/ 40341 w 12246603"/>
              <a:gd name="connsiteY6" fmla="*/ 4463820 h 6897738"/>
              <a:gd name="connsiteX7" fmla="*/ 0 w 12246603"/>
              <a:gd name="connsiteY7" fmla="*/ 1182761 h 6897738"/>
              <a:gd name="connsiteX8" fmla="*/ 8603213 w 12246603"/>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26894 w 12246603"/>
              <a:gd name="connsiteY5" fmla="*/ 3293926 h 6897738"/>
              <a:gd name="connsiteX6" fmla="*/ 40341 w 12246603"/>
              <a:gd name="connsiteY6" fmla="*/ 4463820 h 6897738"/>
              <a:gd name="connsiteX7" fmla="*/ 0 w 12246603"/>
              <a:gd name="connsiteY7" fmla="*/ 1182761 h 6897738"/>
              <a:gd name="connsiteX8" fmla="*/ 8603213 w 12246603"/>
              <a:gd name="connsiteY8" fmla="*/ 0 h 6897738"/>
              <a:gd name="connsiteX0" fmla="*/ 8616660 w 12260050"/>
              <a:gd name="connsiteY0" fmla="*/ 0 h 6897738"/>
              <a:gd name="connsiteX1" fmla="*/ 8624025 w 12260050"/>
              <a:gd name="connsiteY1" fmla="*/ 2793 h 6897738"/>
              <a:gd name="connsiteX2" fmla="*/ 12233156 w 12260050"/>
              <a:gd name="connsiteY2" fmla="*/ 1182761 h 6897738"/>
              <a:gd name="connsiteX3" fmla="*/ 12233156 w 12260050"/>
              <a:gd name="connsiteY3" fmla="*/ 6897738 h 6897738"/>
              <a:gd name="connsiteX4" fmla="*/ 12260050 w 12260050"/>
              <a:gd name="connsiteY4" fmla="*/ 4557950 h 6897738"/>
              <a:gd name="connsiteX5" fmla="*/ 40341 w 12260050"/>
              <a:gd name="connsiteY5" fmla="*/ 3293926 h 6897738"/>
              <a:gd name="connsiteX6" fmla="*/ 0 w 12260050"/>
              <a:gd name="connsiteY6" fmla="*/ 3132562 h 6897738"/>
              <a:gd name="connsiteX7" fmla="*/ 13447 w 12260050"/>
              <a:gd name="connsiteY7" fmla="*/ 1182761 h 6897738"/>
              <a:gd name="connsiteX8" fmla="*/ 8616660 w 12260050"/>
              <a:gd name="connsiteY8" fmla="*/ 0 h 6897738"/>
              <a:gd name="connsiteX0" fmla="*/ 8616660 w 12260050"/>
              <a:gd name="connsiteY0" fmla="*/ 0 h 4557950"/>
              <a:gd name="connsiteX1" fmla="*/ 8624025 w 12260050"/>
              <a:gd name="connsiteY1" fmla="*/ 2793 h 4557950"/>
              <a:gd name="connsiteX2" fmla="*/ 12233156 w 12260050"/>
              <a:gd name="connsiteY2" fmla="*/ 1182761 h 4557950"/>
              <a:gd name="connsiteX3" fmla="*/ 12233156 w 12260050"/>
              <a:gd name="connsiteY3" fmla="*/ 3334268 h 4557950"/>
              <a:gd name="connsiteX4" fmla="*/ 12260050 w 12260050"/>
              <a:gd name="connsiteY4" fmla="*/ 4557950 h 4557950"/>
              <a:gd name="connsiteX5" fmla="*/ 40341 w 12260050"/>
              <a:gd name="connsiteY5" fmla="*/ 3293926 h 4557950"/>
              <a:gd name="connsiteX6" fmla="*/ 0 w 12260050"/>
              <a:gd name="connsiteY6" fmla="*/ 3132562 h 4557950"/>
              <a:gd name="connsiteX7" fmla="*/ 13447 w 12260050"/>
              <a:gd name="connsiteY7" fmla="*/ 1182761 h 4557950"/>
              <a:gd name="connsiteX8" fmla="*/ 8616660 w 12260050"/>
              <a:gd name="connsiteY8" fmla="*/ 0 h 4557950"/>
              <a:gd name="connsiteX0" fmla="*/ 8616660 w 12260050"/>
              <a:gd name="connsiteY0" fmla="*/ 0 h 3441844"/>
              <a:gd name="connsiteX1" fmla="*/ 8624025 w 12260050"/>
              <a:gd name="connsiteY1" fmla="*/ 2793 h 3441844"/>
              <a:gd name="connsiteX2" fmla="*/ 12233156 w 12260050"/>
              <a:gd name="connsiteY2" fmla="*/ 1182761 h 3441844"/>
              <a:gd name="connsiteX3" fmla="*/ 12233156 w 12260050"/>
              <a:gd name="connsiteY3" fmla="*/ 3334268 h 3441844"/>
              <a:gd name="connsiteX4" fmla="*/ 12260050 w 12260050"/>
              <a:gd name="connsiteY4" fmla="*/ 3441844 h 3441844"/>
              <a:gd name="connsiteX5" fmla="*/ 40341 w 12260050"/>
              <a:gd name="connsiteY5" fmla="*/ 3293926 h 3441844"/>
              <a:gd name="connsiteX6" fmla="*/ 0 w 12260050"/>
              <a:gd name="connsiteY6" fmla="*/ 3132562 h 3441844"/>
              <a:gd name="connsiteX7" fmla="*/ 13447 w 12260050"/>
              <a:gd name="connsiteY7" fmla="*/ 1182761 h 3441844"/>
              <a:gd name="connsiteX8" fmla="*/ 8616660 w 12260050"/>
              <a:gd name="connsiteY8" fmla="*/ 0 h 3441844"/>
              <a:gd name="connsiteX0" fmla="*/ 8616660 w 12260050"/>
              <a:gd name="connsiteY0" fmla="*/ 0 h 3441844"/>
              <a:gd name="connsiteX1" fmla="*/ 8624025 w 12260050"/>
              <a:gd name="connsiteY1" fmla="*/ 2793 h 3441844"/>
              <a:gd name="connsiteX2" fmla="*/ 12260050 w 12260050"/>
              <a:gd name="connsiteY2" fmla="*/ 994503 h 3441844"/>
              <a:gd name="connsiteX3" fmla="*/ 12233156 w 12260050"/>
              <a:gd name="connsiteY3" fmla="*/ 3334268 h 3441844"/>
              <a:gd name="connsiteX4" fmla="*/ 12260050 w 12260050"/>
              <a:gd name="connsiteY4" fmla="*/ 3441844 h 3441844"/>
              <a:gd name="connsiteX5" fmla="*/ 40341 w 12260050"/>
              <a:gd name="connsiteY5" fmla="*/ 3293926 h 3441844"/>
              <a:gd name="connsiteX6" fmla="*/ 0 w 12260050"/>
              <a:gd name="connsiteY6" fmla="*/ 3132562 h 3441844"/>
              <a:gd name="connsiteX7" fmla="*/ 13447 w 12260050"/>
              <a:gd name="connsiteY7" fmla="*/ 1182761 h 3441844"/>
              <a:gd name="connsiteX8" fmla="*/ 8616660 w 12260050"/>
              <a:gd name="connsiteY8" fmla="*/ 0 h 3441844"/>
              <a:gd name="connsiteX0" fmla="*/ 8616660 w 12260050"/>
              <a:gd name="connsiteY0" fmla="*/ 0 h 3441844"/>
              <a:gd name="connsiteX1" fmla="*/ 8624025 w 12260050"/>
              <a:gd name="connsiteY1" fmla="*/ 2793 h 3441844"/>
              <a:gd name="connsiteX2" fmla="*/ 12260050 w 12260050"/>
              <a:gd name="connsiteY2" fmla="*/ 994503 h 3441844"/>
              <a:gd name="connsiteX3" fmla="*/ 12233156 w 12260050"/>
              <a:gd name="connsiteY3" fmla="*/ 3334268 h 3441844"/>
              <a:gd name="connsiteX4" fmla="*/ 12260050 w 12260050"/>
              <a:gd name="connsiteY4" fmla="*/ 3441844 h 3441844"/>
              <a:gd name="connsiteX5" fmla="*/ 40341 w 12260050"/>
              <a:gd name="connsiteY5" fmla="*/ 3293926 h 3441844"/>
              <a:gd name="connsiteX6" fmla="*/ 0 w 12260050"/>
              <a:gd name="connsiteY6" fmla="*/ 3132562 h 3441844"/>
              <a:gd name="connsiteX7" fmla="*/ 13447 w 12260050"/>
              <a:gd name="connsiteY7" fmla="*/ 1007950 h 3441844"/>
              <a:gd name="connsiteX8" fmla="*/ 8616660 w 12260050"/>
              <a:gd name="connsiteY8" fmla="*/ 0 h 3441844"/>
              <a:gd name="connsiteX0" fmla="*/ 8616660 w 12313838"/>
              <a:gd name="connsiteY0" fmla="*/ 0 h 3441844"/>
              <a:gd name="connsiteX1" fmla="*/ 8624025 w 12313838"/>
              <a:gd name="connsiteY1" fmla="*/ 2793 h 3441844"/>
              <a:gd name="connsiteX2" fmla="*/ 12260050 w 12313838"/>
              <a:gd name="connsiteY2" fmla="*/ 994503 h 3441844"/>
              <a:gd name="connsiteX3" fmla="*/ 12313838 w 12313838"/>
              <a:gd name="connsiteY3" fmla="*/ 3320821 h 3441844"/>
              <a:gd name="connsiteX4" fmla="*/ 12260050 w 12313838"/>
              <a:gd name="connsiteY4" fmla="*/ 3441844 h 3441844"/>
              <a:gd name="connsiteX5" fmla="*/ 40341 w 12313838"/>
              <a:gd name="connsiteY5" fmla="*/ 3293926 h 3441844"/>
              <a:gd name="connsiteX6" fmla="*/ 0 w 12313838"/>
              <a:gd name="connsiteY6" fmla="*/ 3132562 h 3441844"/>
              <a:gd name="connsiteX7" fmla="*/ 13447 w 12313838"/>
              <a:gd name="connsiteY7" fmla="*/ 1007950 h 3441844"/>
              <a:gd name="connsiteX8" fmla="*/ 8616660 w 12313838"/>
              <a:gd name="connsiteY8" fmla="*/ 0 h 3441844"/>
              <a:gd name="connsiteX0" fmla="*/ 8616660 w 12313838"/>
              <a:gd name="connsiteY0" fmla="*/ 0 h 3441844"/>
              <a:gd name="connsiteX1" fmla="*/ 8624025 w 12313838"/>
              <a:gd name="connsiteY1" fmla="*/ 2793 h 3441844"/>
              <a:gd name="connsiteX2" fmla="*/ 12260050 w 12313838"/>
              <a:gd name="connsiteY2" fmla="*/ 994503 h 3441844"/>
              <a:gd name="connsiteX3" fmla="*/ 12313838 w 12313838"/>
              <a:gd name="connsiteY3" fmla="*/ 3320821 h 3441844"/>
              <a:gd name="connsiteX4" fmla="*/ 12260050 w 12313838"/>
              <a:gd name="connsiteY4" fmla="*/ 3441844 h 3441844"/>
              <a:gd name="connsiteX5" fmla="*/ 0 w 12313838"/>
              <a:gd name="connsiteY5" fmla="*/ 3132562 h 3441844"/>
              <a:gd name="connsiteX6" fmla="*/ 13447 w 12313838"/>
              <a:gd name="connsiteY6" fmla="*/ 1007950 h 3441844"/>
              <a:gd name="connsiteX7" fmla="*/ 8616660 w 12313838"/>
              <a:gd name="connsiteY7" fmla="*/ 0 h 3441844"/>
              <a:gd name="connsiteX0" fmla="*/ 8616660 w 12313838"/>
              <a:gd name="connsiteY0" fmla="*/ 0 h 3441844"/>
              <a:gd name="connsiteX1" fmla="*/ 8624025 w 12313838"/>
              <a:gd name="connsiteY1" fmla="*/ 2793 h 3441844"/>
              <a:gd name="connsiteX2" fmla="*/ 12260050 w 12313838"/>
              <a:gd name="connsiteY2" fmla="*/ 994503 h 3441844"/>
              <a:gd name="connsiteX3" fmla="*/ 12313838 w 12313838"/>
              <a:gd name="connsiteY3" fmla="*/ 3320821 h 3441844"/>
              <a:gd name="connsiteX4" fmla="*/ 12260050 w 12313838"/>
              <a:gd name="connsiteY4" fmla="*/ 3441844 h 3441844"/>
              <a:gd name="connsiteX5" fmla="*/ 0 w 12313838"/>
              <a:gd name="connsiteY5" fmla="*/ 3217086 h 3441844"/>
              <a:gd name="connsiteX6" fmla="*/ 13447 w 12313838"/>
              <a:gd name="connsiteY6" fmla="*/ 1007950 h 3441844"/>
              <a:gd name="connsiteX7" fmla="*/ 8616660 w 12313838"/>
              <a:gd name="connsiteY7" fmla="*/ 0 h 3441844"/>
              <a:gd name="connsiteX0" fmla="*/ 8616660 w 12313838"/>
              <a:gd name="connsiteY0" fmla="*/ 0 h 3320821"/>
              <a:gd name="connsiteX1" fmla="*/ 8624025 w 12313838"/>
              <a:gd name="connsiteY1" fmla="*/ 2793 h 3320821"/>
              <a:gd name="connsiteX2" fmla="*/ 12260050 w 12313838"/>
              <a:gd name="connsiteY2" fmla="*/ 994503 h 3320821"/>
              <a:gd name="connsiteX3" fmla="*/ 12313838 w 12313838"/>
              <a:gd name="connsiteY3" fmla="*/ 3320821 h 3320821"/>
              <a:gd name="connsiteX4" fmla="*/ 0 w 12313838"/>
              <a:gd name="connsiteY4" fmla="*/ 3217086 h 3320821"/>
              <a:gd name="connsiteX5" fmla="*/ 13447 w 12313838"/>
              <a:gd name="connsiteY5" fmla="*/ 1007950 h 3320821"/>
              <a:gd name="connsiteX6" fmla="*/ 8616660 w 12313838"/>
              <a:gd name="connsiteY6" fmla="*/ 0 h 3320821"/>
              <a:gd name="connsiteX0" fmla="*/ 8616660 w 12260050"/>
              <a:gd name="connsiteY0" fmla="*/ 0 h 3236297"/>
              <a:gd name="connsiteX1" fmla="*/ 8624025 w 12260050"/>
              <a:gd name="connsiteY1" fmla="*/ 2793 h 3236297"/>
              <a:gd name="connsiteX2" fmla="*/ 12260050 w 12260050"/>
              <a:gd name="connsiteY2" fmla="*/ 994503 h 3236297"/>
              <a:gd name="connsiteX3" fmla="*/ 12190893 w 12260050"/>
              <a:gd name="connsiteY3" fmla="*/ 3236297 h 3236297"/>
              <a:gd name="connsiteX4" fmla="*/ 0 w 12260050"/>
              <a:gd name="connsiteY4" fmla="*/ 3217086 h 3236297"/>
              <a:gd name="connsiteX5" fmla="*/ 13447 w 12260050"/>
              <a:gd name="connsiteY5" fmla="*/ 1007950 h 3236297"/>
              <a:gd name="connsiteX6" fmla="*/ 8616660 w 12260050"/>
              <a:gd name="connsiteY6" fmla="*/ 0 h 3236297"/>
              <a:gd name="connsiteX0" fmla="*/ 8616660 w 12260050"/>
              <a:gd name="connsiteY0" fmla="*/ 0 h 3217086"/>
              <a:gd name="connsiteX1" fmla="*/ 8624025 w 12260050"/>
              <a:gd name="connsiteY1" fmla="*/ 2793 h 3217086"/>
              <a:gd name="connsiteX2" fmla="*/ 12260050 w 12260050"/>
              <a:gd name="connsiteY2" fmla="*/ 994503 h 3217086"/>
              <a:gd name="connsiteX3" fmla="*/ 11745219 w 12260050"/>
              <a:gd name="connsiteY3" fmla="*/ 2951988 h 3217086"/>
              <a:gd name="connsiteX4" fmla="*/ 0 w 12260050"/>
              <a:gd name="connsiteY4" fmla="*/ 3217086 h 3217086"/>
              <a:gd name="connsiteX5" fmla="*/ 13447 w 12260050"/>
              <a:gd name="connsiteY5" fmla="*/ 1007950 h 3217086"/>
              <a:gd name="connsiteX6" fmla="*/ 8616660 w 12260050"/>
              <a:gd name="connsiteY6" fmla="*/ 0 h 3217086"/>
              <a:gd name="connsiteX0" fmla="*/ 8616660 w 12260050"/>
              <a:gd name="connsiteY0" fmla="*/ 0 h 3217086"/>
              <a:gd name="connsiteX1" fmla="*/ 8624025 w 12260050"/>
              <a:gd name="connsiteY1" fmla="*/ 2793 h 3217086"/>
              <a:gd name="connsiteX2" fmla="*/ 12260050 w 12260050"/>
              <a:gd name="connsiteY2" fmla="*/ 994503 h 3217086"/>
              <a:gd name="connsiteX3" fmla="*/ 12183209 w 12260050"/>
              <a:gd name="connsiteY3" fmla="*/ 3213245 h 3217086"/>
              <a:gd name="connsiteX4" fmla="*/ 0 w 12260050"/>
              <a:gd name="connsiteY4" fmla="*/ 3217086 h 3217086"/>
              <a:gd name="connsiteX5" fmla="*/ 13447 w 12260050"/>
              <a:gd name="connsiteY5" fmla="*/ 1007950 h 3217086"/>
              <a:gd name="connsiteX6" fmla="*/ 8616660 w 12260050"/>
              <a:gd name="connsiteY6" fmla="*/ 0 h 3217086"/>
              <a:gd name="connsiteX0" fmla="*/ 8616660 w 12198578"/>
              <a:gd name="connsiteY0" fmla="*/ 0 h 3217086"/>
              <a:gd name="connsiteX1" fmla="*/ 8624025 w 12198578"/>
              <a:gd name="connsiteY1" fmla="*/ 2793 h 3217086"/>
              <a:gd name="connsiteX2" fmla="*/ 12198578 w 12198578"/>
              <a:gd name="connsiteY2" fmla="*/ 986819 h 3217086"/>
              <a:gd name="connsiteX3" fmla="*/ 12183209 w 12198578"/>
              <a:gd name="connsiteY3" fmla="*/ 3213245 h 3217086"/>
              <a:gd name="connsiteX4" fmla="*/ 0 w 12198578"/>
              <a:gd name="connsiteY4" fmla="*/ 3217086 h 3217086"/>
              <a:gd name="connsiteX5" fmla="*/ 13447 w 12198578"/>
              <a:gd name="connsiteY5" fmla="*/ 1007950 h 3217086"/>
              <a:gd name="connsiteX6" fmla="*/ 8616660 w 12198578"/>
              <a:gd name="connsiteY6" fmla="*/ 0 h 3217086"/>
              <a:gd name="connsiteX0" fmla="*/ 8616660 w 12198578"/>
              <a:gd name="connsiteY0" fmla="*/ 0 h 3223755"/>
              <a:gd name="connsiteX1" fmla="*/ 8624025 w 12198578"/>
              <a:gd name="connsiteY1" fmla="*/ 2793 h 3223755"/>
              <a:gd name="connsiteX2" fmla="*/ 12198578 w 12198578"/>
              <a:gd name="connsiteY2" fmla="*/ 986819 h 3223755"/>
              <a:gd name="connsiteX3" fmla="*/ 12193720 w 12198578"/>
              <a:gd name="connsiteY3" fmla="*/ 3223755 h 3223755"/>
              <a:gd name="connsiteX4" fmla="*/ 0 w 12198578"/>
              <a:gd name="connsiteY4" fmla="*/ 3217086 h 3223755"/>
              <a:gd name="connsiteX5" fmla="*/ 13447 w 12198578"/>
              <a:gd name="connsiteY5" fmla="*/ 1007950 h 3223755"/>
              <a:gd name="connsiteX6" fmla="*/ 8616660 w 12198578"/>
              <a:gd name="connsiteY6" fmla="*/ 0 h 3223755"/>
              <a:gd name="connsiteX0" fmla="*/ 8661048 w 12242966"/>
              <a:gd name="connsiteY0" fmla="*/ 0 h 3225964"/>
              <a:gd name="connsiteX1" fmla="*/ 8668413 w 12242966"/>
              <a:gd name="connsiteY1" fmla="*/ 2793 h 3225964"/>
              <a:gd name="connsiteX2" fmla="*/ 12242966 w 12242966"/>
              <a:gd name="connsiteY2" fmla="*/ 986819 h 3225964"/>
              <a:gd name="connsiteX3" fmla="*/ 12238108 w 12242966"/>
              <a:gd name="connsiteY3" fmla="*/ 3223755 h 3225964"/>
              <a:gd name="connsiteX4" fmla="*/ 0 w 12242966"/>
              <a:gd name="connsiteY4" fmla="*/ 3225964 h 3225964"/>
              <a:gd name="connsiteX5" fmla="*/ 57835 w 12242966"/>
              <a:gd name="connsiteY5" fmla="*/ 1007950 h 3225964"/>
              <a:gd name="connsiteX6" fmla="*/ 8661048 w 12242966"/>
              <a:gd name="connsiteY6" fmla="*/ 0 h 3225964"/>
              <a:gd name="connsiteX0" fmla="*/ 8661048 w 12242966"/>
              <a:gd name="connsiteY0" fmla="*/ 0 h 3225964"/>
              <a:gd name="connsiteX1" fmla="*/ 8668413 w 12242966"/>
              <a:gd name="connsiteY1" fmla="*/ 2793 h 3225964"/>
              <a:gd name="connsiteX2" fmla="*/ 12242966 w 12242966"/>
              <a:gd name="connsiteY2" fmla="*/ 986819 h 3225964"/>
              <a:gd name="connsiteX3" fmla="*/ 12238108 w 12242966"/>
              <a:gd name="connsiteY3" fmla="*/ 3223755 h 3225964"/>
              <a:gd name="connsiteX4" fmla="*/ 0 w 12242966"/>
              <a:gd name="connsiteY4" fmla="*/ 3225964 h 3225964"/>
              <a:gd name="connsiteX5" fmla="*/ 31202 w 12242966"/>
              <a:gd name="connsiteY5" fmla="*/ 999072 h 3225964"/>
              <a:gd name="connsiteX6" fmla="*/ 8661048 w 12242966"/>
              <a:gd name="connsiteY6" fmla="*/ 0 h 3225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42966" h="3225964">
                <a:moveTo>
                  <a:pt x="8661048" y="0"/>
                </a:moveTo>
                <a:lnTo>
                  <a:pt x="8668413" y="2793"/>
                </a:lnTo>
                <a:lnTo>
                  <a:pt x="12242966" y="986819"/>
                </a:lnTo>
                <a:cubicBezTo>
                  <a:pt x="12241347" y="1732464"/>
                  <a:pt x="12239727" y="2478110"/>
                  <a:pt x="12238108" y="3223755"/>
                </a:cubicBezTo>
                <a:lnTo>
                  <a:pt x="0" y="3225964"/>
                </a:lnTo>
                <a:cubicBezTo>
                  <a:pt x="4482" y="2576030"/>
                  <a:pt x="26720" y="1649006"/>
                  <a:pt x="31202" y="999072"/>
                </a:cubicBezTo>
                <a:lnTo>
                  <a:pt x="8661048"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5">
            <a:extLst>
              <a:ext uri="{FF2B5EF4-FFF2-40B4-BE49-F238E27FC236}">
                <a16:creationId xmlns:a16="http://schemas.microsoft.com/office/drawing/2014/main" id="{198E766B-09F6-1446-AA31-C4C5A450A666}"/>
              </a:ext>
            </a:extLst>
          </p:cNvPr>
          <p:cNvSpPr txBox="1">
            <a:spLocks/>
          </p:cNvSpPr>
          <p:nvPr userDrawn="1"/>
        </p:nvSpPr>
        <p:spPr>
          <a:xfrm>
            <a:off x="1015062" y="6400799"/>
            <a:ext cx="11227904"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b="1" i="0" kern="1200" dirty="0">
                <a:solidFill>
                  <a:schemeClr val="bg2"/>
                </a:solidFill>
                <a:effectLst/>
                <a:latin typeface="+mn-lt"/>
                <a:ea typeface="+mn-ea"/>
                <a:cs typeface="+mn-cs"/>
              </a:rPr>
              <a:t>GILEAD and the GILEAD logo are trademarks of Gilead Sciences, Inc. </a:t>
            </a:r>
            <a:endParaRPr lang="en-US" b="0" i="0" dirty="0">
              <a:latin typeface="Trebuchet MS" panose="020B0703020202090204" pitchFamily="34" charset="0"/>
            </a:endParaRPr>
          </a:p>
        </p:txBody>
      </p:sp>
      <p:pic>
        <p:nvPicPr>
          <p:cNvPr id="7" name="Picture 6" descr="A picture containing text&#10;&#10;Description automatically generated">
            <a:extLst>
              <a:ext uri="{FF2B5EF4-FFF2-40B4-BE49-F238E27FC236}">
                <a16:creationId xmlns:a16="http://schemas.microsoft.com/office/drawing/2014/main" id="{74EDF864-96D5-2B42-A4ED-FFDADB00D6D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61999" y="2962179"/>
            <a:ext cx="5334001" cy="1995893"/>
          </a:xfrm>
          <a:prstGeom prst="rect">
            <a:avLst/>
          </a:prstGeom>
        </p:spPr>
      </p:pic>
      <p:sp>
        <p:nvSpPr>
          <p:cNvPr id="8" name="Title 1">
            <a:extLst>
              <a:ext uri="{FF2B5EF4-FFF2-40B4-BE49-F238E27FC236}">
                <a16:creationId xmlns:a16="http://schemas.microsoft.com/office/drawing/2014/main" id="{AD17D43D-88B8-7F49-9F24-09DCFB537902}"/>
              </a:ext>
            </a:extLst>
          </p:cNvPr>
          <p:cNvSpPr>
            <a:spLocks noGrp="1"/>
          </p:cNvSpPr>
          <p:nvPr>
            <p:ph type="ctrTitle" hasCustomPrompt="1"/>
          </p:nvPr>
        </p:nvSpPr>
        <p:spPr>
          <a:xfrm>
            <a:off x="1066800" y="4589904"/>
            <a:ext cx="10058400" cy="1001872"/>
          </a:xfrm>
        </p:spPr>
        <p:txBody>
          <a:bodyPr anchor="b"/>
          <a:lstStyle>
            <a:lvl1pPr algn="l">
              <a:lnSpc>
                <a:spcPct val="80000"/>
              </a:lnSpc>
              <a:defRPr sz="4000" b="1" i="0" spc="0" baseline="0">
                <a:solidFill>
                  <a:schemeClr val="tx1"/>
                </a:solidFill>
                <a:latin typeface="Trebuchet MS" panose="020B0703020202090204" pitchFamily="34" charset="0"/>
              </a:defRPr>
            </a:lvl1pPr>
          </a:lstStyle>
          <a:p>
            <a:r>
              <a:rPr lang="en-US" dirty="0"/>
              <a:t>Click to edit master title style</a:t>
            </a:r>
          </a:p>
        </p:txBody>
      </p:sp>
      <p:sp>
        <p:nvSpPr>
          <p:cNvPr id="14" name="Subtitle 2">
            <a:extLst>
              <a:ext uri="{FF2B5EF4-FFF2-40B4-BE49-F238E27FC236}">
                <a16:creationId xmlns:a16="http://schemas.microsoft.com/office/drawing/2014/main" id="{E78C1A97-699A-DD4D-BD1B-C1C01A9E8AEB}"/>
              </a:ext>
            </a:extLst>
          </p:cNvPr>
          <p:cNvSpPr>
            <a:spLocks noGrp="1"/>
          </p:cNvSpPr>
          <p:nvPr>
            <p:ph type="subTitle" idx="1" hasCustomPrompt="1"/>
          </p:nvPr>
        </p:nvSpPr>
        <p:spPr>
          <a:xfrm>
            <a:off x="1066800" y="5724557"/>
            <a:ext cx="10058400" cy="463513"/>
          </a:xfrm>
          <a:prstGeom prst="rect">
            <a:avLst/>
          </a:prstGeom>
        </p:spPr>
        <p:txBody>
          <a:bodyPr anchor="t">
            <a:noAutofit/>
          </a:bodyPr>
          <a:lstStyle>
            <a:lvl1pPr marL="0" indent="0" algn="l">
              <a:lnSpc>
                <a:spcPct val="110000"/>
              </a:lnSpc>
              <a:buNone/>
              <a:defRPr sz="1500" b="0" i="0" kern="800" spc="300" baseline="0">
                <a:solidFill>
                  <a:schemeClr val="tx1"/>
                </a:solidFill>
                <a:latin typeface="Trebuchet MS" panose="020B070302020209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71446862"/>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Key Comparison Blue-2">
    <p:spTree>
      <p:nvGrpSpPr>
        <p:cNvPr id="1" name=""/>
        <p:cNvGrpSpPr/>
        <p:nvPr/>
      </p:nvGrpSpPr>
      <p:grpSpPr>
        <a:xfrm>
          <a:off x="0" y="0"/>
          <a:ext cx="0" cy="0"/>
          <a:chOff x="0" y="0"/>
          <a:chExt cx="0" cy="0"/>
        </a:xfrm>
      </p:grpSpPr>
      <p:sp>
        <p:nvSpPr>
          <p:cNvPr id="10" name="Pentagon 8">
            <a:extLst>
              <a:ext uri="{FF2B5EF4-FFF2-40B4-BE49-F238E27FC236}">
                <a16:creationId xmlns:a16="http://schemas.microsoft.com/office/drawing/2014/main" id="{C11C197F-FD3C-B743-822B-A9CD2DF184F2}"/>
              </a:ext>
            </a:extLst>
          </p:cNvPr>
          <p:cNvSpPr>
            <a:spLocks noChangeAspect="1"/>
          </p:cNvSpPr>
          <p:nvPr userDrawn="1"/>
        </p:nvSpPr>
        <p:spPr bwMode="white">
          <a:xfrm>
            <a:off x="0" y="0"/>
            <a:ext cx="6336060" cy="6885736"/>
          </a:xfrm>
          <a:custGeom>
            <a:avLst/>
            <a:gdLst>
              <a:gd name="connsiteX0" fmla="*/ 0 w 6457980"/>
              <a:gd name="connsiteY0" fmla="*/ 0 h 6885736"/>
              <a:gd name="connsiteX1" fmla="*/ 5622382 w 6457980"/>
              <a:gd name="connsiteY1" fmla="*/ 0 h 6885736"/>
              <a:gd name="connsiteX2" fmla="*/ 6457980 w 6457980"/>
              <a:gd name="connsiteY2" fmla="*/ 3442868 h 6885736"/>
              <a:gd name="connsiteX3" fmla="*/ 5622382 w 6457980"/>
              <a:gd name="connsiteY3" fmla="*/ 6885736 h 6885736"/>
              <a:gd name="connsiteX4" fmla="*/ 0 w 6457980"/>
              <a:gd name="connsiteY4" fmla="*/ 6885736 h 6885736"/>
              <a:gd name="connsiteX5" fmla="*/ 0 w 6457980"/>
              <a:gd name="connsiteY5" fmla="*/ 0 h 6885736"/>
              <a:gd name="connsiteX0" fmla="*/ 0 w 6336060"/>
              <a:gd name="connsiteY0" fmla="*/ 0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0 w 6336060"/>
              <a:gd name="connsiteY5" fmla="*/ 0 h 6885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36060" h="6885736">
                <a:moveTo>
                  <a:pt x="0" y="0"/>
                </a:moveTo>
                <a:lnTo>
                  <a:pt x="5622382" y="0"/>
                </a:lnTo>
                <a:lnTo>
                  <a:pt x="6336060" y="2089556"/>
                </a:lnTo>
                <a:lnTo>
                  <a:pt x="5622382" y="6885736"/>
                </a:lnTo>
                <a:lnTo>
                  <a:pt x="0" y="6885736"/>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lvl="0">
              <a:lnSpc>
                <a:spcPct val="90000"/>
              </a:lnSpc>
              <a:spcAft>
                <a:spcPts val="1000"/>
              </a:spcAft>
            </a:pPr>
            <a:endParaRPr lang="en-US" sz="1200">
              <a:solidFill>
                <a:prstClr val="white"/>
              </a:solidFill>
              <a:sym typeface="Trebuchet MS" panose="020B0603020202020204" pitchFamily="34" charset="0"/>
            </a:endParaRPr>
          </a:p>
        </p:txBody>
      </p:sp>
      <p:sp>
        <p:nvSpPr>
          <p:cNvPr id="8" name="Slide Number Placeholder 5">
            <a:extLst>
              <a:ext uri="{FF2B5EF4-FFF2-40B4-BE49-F238E27FC236}">
                <a16:creationId xmlns:a16="http://schemas.microsoft.com/office/drawing/2014/main" id="{47777C60-735A-6242-A92B-3C5B7BA7ED40}"/>
              </a:ext>
            </a:extLst>
          </p:cNvPr>
          <p:cNvSpPr txBox="1">
            <a:spLocks/>
          </p:cNvSpPr>
          <p:nvPr userDrawn="1"/>
        </p:nvSpPr>
        <p:spPr>
          <a:xfrm>
            <a:off x="6614809"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b="0" i="0" dirty="0">
                <a:latin typeface="Trebuchet MS" panose="020B0703020202090204" pitchFamily="34" charset="0"/>
              </a:rPr>
              <a:t>Confidential – Internal Use Only</a:t>
            </a:r>
          </a:p>
        </p:txBody>
      </p:sp>
      <p:sp>
        <p:nvSpPr>
          <p:cNvPr id="15" name="Content Placeholder 2">
            <a:extLst>
              <a:ext uri="{FF2B5EF4-FFF2-40B4-BE49-F238E27FC236}">
                <a16:creationId xmlns:a16="http://schemas.microsoft.com/office/drawing/2014/main" id="{2F93B52C-99E0-6345-BE08-BCC3936C5AD1}"/>
              </a:ext>
            </a:extLst>
          </p:cNvPr>
          <p:cNvSpPr>
            <a:spLocks noGrp="1"/>
          </p:cNvSpPr>
          <p:nvPr>
            <p:ph sz="half" idx="1" hasCustomPrompt="1"/>
          </p:nvPr>
        </p:nvSpPr>
        <p:spPr>
          <a:xfrm>
            <a:off x="495300" y="1901951"/>
            <a:ext cx="5081891" cy="3639285"/>
          </a:xfrm>
          <a:prstGeom prst="rect">
            <a:avLst/>
          </a:prstGeom>
        </p:spPr>
        <p:txBody>
          <a:bodyPr anchor="t">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dirty="0"/>
              <a:t>Edit master text styles</a:t>
            </a:r>
          </a:p>
        </p:txBody>
      </p:sp>
      <p:sp>
        <p:nvSpPr>
          <p:cNvPr id="16" name="Content Placeholder 2">
            <a:extLst>
              <a:ext uri="{FF2B5EF4-FFF2-40B4-BE49-F238E27FC236}">
                <a16:creationId xmlns:a16="http://schemas.microsoft.com/office/drawing/2014/main" id="{BBA9DB84-564B-9F4F-931B-CC4ED34456A6}"/>
              </a:ext>
            </a:extLst>
          </p:cNvPr>
          <p:cNvSpPr>
            <a:spLocks noGrp="1"/>
          </p:cNvSpPr>
          <p:nvPr>
            <p:ph sz="half" idx="10" hasCustomPrompt="1"/>
          </p:nvPr>
        </p:nvSpPr>
        <p:spPr>
          <a:xfrm>
            <a:off x="6614809" y="1901951"/>
            <a:ext cx="5150842" cy="3639285"/>
          </a:xfrm>
          <a:prstGeom prst="rect">
            <a:avLst/>
          </a:prstGeom>
        </p:spPr>
        <p:txBody>
          <a:bodyPr anchor="t">
            <a:noAutofit/>
          </a:bodyPr>
          <a:lstStyle>
            <a:lvl1pPr marL="0" indent="0" algn="l">
              <a:lnSpc>
                <a:spcPct val="80000"/>
              </a:lnSpc>
              <a:buNone/>
              <a:defRPr sz="3200" b="0" i="0">
                <a:solidFill>
                  <a:schemeClr val="tx1"/>
                </a:solidFill>
                <a:latin typeface="Trebuchet MS" panose="020B0703020202090204" pitchFamily="34" charset="0"/>
                <a:cs typeface="Rockwell Nova Light" panose="02060303020205020403" pitchFamily="18" charset="0"/>
              </a:defRPr>
            </a:lvl1pPr>
          </a:lstStyle>
          <a:p>
            <a:pPr lvl="0"/>
            <a:r>
              <a:rPr lang="en-US" dirty="0"/>
              <a:t>Edit master text styles</a:t>
            </a:r>
          </a:p>
        </p:txBody>
      </p:sp>
      <p:pic>
        <p:nvPicPr>
          <p:cNvPr id="12" name="Picture 11" descr="A picture containing text&#10;&#10;Description automatically generated">
            <a:extLst>
              <a:ext uri="{FF2B5EF4-FFF2-40B4-BE49-F238E27FC236}">
                <a16:creationId xmlns:a16="http://schemas.microsoft.com/office/drawing/2014/main" id="{3BF720D9-7666-144A-A95D-F9268E1BE7E7}"/>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
        <p:nvSpPr>
          <p:cNvPr id="7" name="Slide Number Placeholder 5">
            <a:extLst>
              <a:ext uri="{FF2B5EF4-FFF2-40B4-BE49-F238E27FC236}">
                <a16:creationId xmlns:a16="http://schemas.microsoft.com/office/drawing/2014/main" id="{B2721726-BD3B-5143-B62A-8F8E2439E4A6}"/>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dirty="0"/>
          </a:p>
        </p:txBody>
      </p:sp>
    </p:spTree>
    <p:extLst>
      <p:ext uri="{BB962C8B-B14F-4D97-AF65-F5344CB8AC3E}">
        <p14:creationId xmlns:p14="http://schemas.microsoft.com/office/powerpoint/2010/main" val="8005191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Picture Split Blu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FE634AED-FE2D-5A49-9C4F-52E8C06D7549}"/>
              </a:ext>
            </a:extLst>
          </p:cNvPr>
          <p:cNvSpPr>
            <a:spLocks noGrp="1"/>
          </p:cNvSpPr>
          <p:nvPr>
            <p:ph type="pic" sz="quarter" idx="10" hasCustomPrompt="1"/>
          </p:nvPr>
        </p:nvSpPr>
        <p:spPr>
          <a:xfrm>
            <a:off x="5038852" y="-12192"/>
            <a:ext cx="7180556" cy="6882384"/>
          </a:xfrm>
          <a:custGeom>
            <a:avLst/>
            <a:gdLst>
              <a:gd name="connsiteX0" fmla="*/ 1143023 w 7396987"/>
              <a:gd name="connsiteY0" fmla="*/ 0 h 6858000"/>
              <a:gd name="connsiteX1" fmla="*/ 6253964 w 7396987"/>
              <a:gd name="connsiteY1" fmla="*/ 0 h 6858000"/>
              <a:gd name="connsiteX2" fmla="*/ 7396987 w 7396987"/>
              <a:gd name="connsiteY2" fmla="*/ 1143023 h 6858000"/>
              <a:gd name="connsiteX3" fmla="*/ 7396987 w 7396987"/>
              <a:gd name="connsiteY3" fmla="*/ 6858000 h 6858000"/>
              <a:gd name="connsiteX4" fmla="*/ 7396987 w 7396987"/>
              <a:gd name="connsiteY4" fmla="*/ 6858000 h 6858000"/>
              <a:gd name="connsiteX5" fmla="*/ 0 w 7396987"/>
              <a:gd name="connsiteY5" fmla="*/ 6858000 h 6858000"/>
              <a:gd name="connsiteX6" fmla="*/ 0 w 7396987"/>
              <a:gd name="connsiteY6" fmla="*/ 6858000 h 6858000"/>
              <a:gd name="connsiteX7" fmla="*/ 0 w 7396987"/>
              <a:gd name="connsiteY7" fmla="*/ 1143023 h 6858000"/>
              <a:gd name="connsiteX8" fmla="*/ 1143023 w 7396987"/>
              <a:gd name="connsiteY8" fmla="*/ 0 h 6858000"/>
              <a:gd name="connsiteX0" fmla="*/ 1143023 w 7396987"/>
              <a:gd name="connsiteY0" fmla="*/ 0 h 6858000"/>
              <a:gd name="connsiteX1" fmla="*/ 6253964 w 7396987"/>
              <a:gd name="connsiteY1" fmla="*/ 0 h 6858000"/>
              <a:gd name="connsiteX2" fmla="*/ 7396987 w 7396987"/>
              <a:gd name="connsiteY2" fmla="*/ 1143023 h 6858000"/>
              <a:gd name="connsiteX3" fmla="*/ 7396987 w 7396987"/>
              <a:gd name="connsiteY3" fmla="*/ 6858000 h 6858000"/>
              <a:gd name="connsiteX4" fmla="*/ 7396987 w 7396987"/>
              <a:gd name="connsiteY4" fmla="*/ 6858000 h 6858000"/>
              <a:gd name="connsiteX5" fmla="*/ 0 w 7396987"/>
              <a:gd name="connsiteY5" fmla="*/ 6858000 h 6858000"/>
              <a:gd name="connsiteX6" fmla="*/ 0 w 7396987"/>
              <a:gd name="connsiteY6" fmla="*/ 6858000 h 6858000"/>
              <a:gd name="connsiteX7" fmla="*/ 256032 w 7396987"/>
              <a:gd name="connsiteY7" fmla="*/ 2069615 h 6858000"/>
              <a:gd name="connsiteX8" fmla="*/ 1143023 w 7396987"/>
              <a:gd name="connsiteY8" fmla="*/ 0 h 6858000"/>
              <a:gd name="connsiteX0" fmla="*/ 972335 w 7396987"/>
              <a:gd name="connsiteY0" fmla="*/ 12192 h 6858000"/>
              <a:gd name="connsiteX1" fmla="*/ 6253964 w 7396987"/>
              <a:gd name="connsiteY1" fmla="*/ 0 h 6858000"/>
              <a:gd name="connsiteX2" fmla="*/ 7396987 w 7396987"/>
              <a:gd name="connsiteY2" fmla="*/ 1143023 h 6858000"/>
              <a:gd name="connsiteX3" fmla="*/ 7396987 w 7396987"/>
              <a:gd name="connsiteY3" fmla="*/ 6858000 h 6858000"/>
              <a:gd name="connsiteX4" fmla="*/ 7396987 w 7396987"/>
              <a:gd name="connsiteY4" fmla="*/ 6858000 h 6858000"/>
              <a:gd name="connsiteX5" fmla="*/ 0 w 7396987"/>
              <a:gd name="connsiteY5" fmla="*/ 6858000 h 6858000"/>
              <a:gd name="connsiteX6" fmla="*/ 0 w 7396987"/>
              <a:gd name="connsiteY6" fmla="*/ 6858000 h 6858000"/>
              <a:gd name="connsiteX7" fmla="*/ 256032 w 7396987"/>
              <a:gd name="connsiteY7" fmla="*/ 2069615 h 6858000"/>
              <a:gd name="connsiteX8" fmla="*/ 972335 w 7396987"/>
              <a:gd name="connsiteY8" fmla="*/ 12192 h 6858000"/>
              <a:gd name="connsiteX0" fmla="*/ 972335 w 7424396"/>
              <a:gd name="connsiteY0" fmla="*/ 24384 h 6870192"/>
              <a:gd name="connsiteX1" fmla="*/ 7424396 w 7424396"/>
              <a:gd name="connsiteY1" fmla="*/ 0 h 6870192"/>
              <a:gd name="connsiteX2" fmla="*/ 7396987 w 7424396"/>
              <a:gd name="connsiteY2" fmla="*/ 1155215 h 6870192"/>
              <a:gd name="connsiteX3" fmla="*/ 7396987 w 7424396"/>
              <a:gd name="connsiteY3" fmla="*/ 6870192 h 6870192"/>
              <a:gd name="connsiteX4" fmla="*/ 7396987 w 7424396"/>
              <a:gd name="connsiteY4" fmla="*/ 6870192 h 6870192"/>
              <a:gd name="connsiteX5" fmla="*/ 0 w 7424396"/>
              <a:gd name="connsiteY5" fmla="*/ 6870192 h 6870192"/>
              <a:gd name="connsiteX6" fmla="*/ 0 w 7424396"/>
              <a:gd name="connsiteY6" fmla="*/ 6870192 h 6870192"/>
              <a:gd name="connsiteX7" fmla="*/ 256032 w 7424396"/>
              <a:gd name="connsiteY7" fmla="*/ 2081807 h 6870192"/>
              <a:gd name="connsiteX8" fmla="*/ 972335 w 7424396"/>
              <a:gd name="connsiteY8" fmla="*/ 24384 h 6870192"/>
              <a:gd name="connsiteX0" fmla="*/ 972335 w 7424396"/>
              <a:gd name="connsiteY0" fmla="*/ 24384 h 6906768"/>
              <a:gd name="connsiteX1" fmla="*/ 7424396 w 7424396"/>
              <a:gd name="connsiteY1" fmla="*/ 0 h 6906768"/>
              <a:gd name="connsiteX2" fmla="*/ 7396987 w 7424396"/>
              <a:gd name="connsiteY2" fmla="*/ 1155215 h 6906768"/>
              <a:gd name="connsiteX3" fmla="*/ 7396987 w 7424396"/>
              <a:gd name="connsiteY3" fmla="*/ 6870192 h 6906768"/>
              <a:gd name="connsiteX4" fmla="*/ 7396987 w 7424396"/>
              <a:gd name="connsiteY4" fmla="*/ 6870192 h 6906768"/>
              <a:gd name="connsiteX5" fmla="*/ 0 w 7424396"/>
              <a:gd name="connsiteY5" fmla="*/ 6870192 h 6906768"/>
              <a:gd name="connsiteX6" fmla="*/ 1304544 w 7424396"/>
              <a:gd name="connsiteY6" fmla="*/ 6906768 h 6906768"/>
              <a:gd name="connsiteX7" fmla="*/ 256032 w 7424396"/>
              <a:gd name="connsiteY7" fmla="*/ 2081807 h 6906768"/>
              <a:gd name="connsiteX8" fmla="*/ 972335 w 7424396"/>
              <a:gd name="connsiteY8" fmla="*/ 24384 h 6906768"/>
              <a:gd name="connsiteX0" fmla="*/ 972335 w 7424396"/>
              <a:gd name="connsiteY0" fmla="*/ 24384 h 6906768"/>
              <a:gd name="connsiteX1" fmla="*/ 7424396 w 7424396"/>
              <a:gd name="connsiteY1" fmla="*/ 0 h 6906768"/>
              <a:gd name="connsiteX2" fmla="*/ 7396987 w 7424396"/>
              <a:gd name="connsiteY2" fmla="*/ 1155215 h 6906768"/>
              <a:gd name="connsiteX3" fmla="*/ 7396987 w 7424396"/>
              <a:gd name="connsiteY3" fmla="*/ 6870192 h 6906768"/>
              <a:gd name="connsiteX4" fmla="*/ 7396987 w 7424396"/>
              <a:gd name="connsiteY4" fmla="*/ 6870192 h 6906768"/>
              <a:gd name="connsiteX5" fmla="*/ 0 w 7424396"/>
              <a:gd name="connsiteY5" fmla="*/ 6870192 h 6906768"/>
              <a:gd name="connsiteX6" fmla="*/ 1304544 w 7424396"/>
              <a:gd name="connsiteY6" fmla="*/ 6906768 h 6906768"/>
              <a:gd name="connsiteX7" fmla="*/ 243840 w 7424396"/>
              <a:gd name="connsiteY7" fmla="*/ 2142767 h 6906768"/>
              <a:gd name="connsiteX8" fmla="*/ 972335 w 7424396"/>
              <a:gd name="connsiteY8" fmla="*/ 24384 h 6906768"/>
              <a:gd name="connsiteX0" fmla="*/ 728495 w 7180556"/>
              <a:gd name="connsiteY0" fmla="*/ 24384 h 6906768"/>
              <a:gd name="connsiteX1" fmla="*/ 7180556 w 7180556"/>
              <a:gd name="connsiteY1" fmla="*/ 0 h 6906768"/>
              <a:gd name="connsiteX2" fmla="*/ 7153147 w 7180556"/>
              <a:gd name="connsiteY2" fmla="*/ 1155215 h 6906768"/>
              <a:gd name="connsiteX3" fmla="*/ 7153147 w 7180556"/>
              <a:gd name="connsiteY3" fmla="*/ 6870192 h 6906768"/>
              <a:gd name="connsiteX4" fmla="*/ 7153147 w 7180556"/>
              <a:gd name="connsiteY4" fmla="*/ 6870192 h 6906768"/>
              <a:gd name="connsiteX5" fmla="*/ 1121664 w 7180556"/>
              <a:gd name="connsiteY5" fmla="*/ 6882384 h 6906768"/>
              <a:gd name="connsiteX6" fmla="*/ 1060704 w 7180556"/>
              <a:gd name="connsiteY6" fmla="*/ 6906768 h 6906768"/>
              <a:gd name="connsiteX7" fmla="*/ 0 w 7180556"/>
              <a:gd name="connsiteY7" fmla="*/ 2142767 h 6906768"/>
              <a:gd name="connsiteX8" fmla="*/ 728495 w 7180556"/>
              <a:gd name="connsiteY8" fmla="*/ 24384 h 6906768"/>
              <a:gd name="connsiteX0" fmla="*/ 728495 w 7180556"/>
              <a:gd name="connsiteY0" fmla="*/ 24384 h 6906768"/>
              <a:gd name="connsiteX1" fmla="*/ 7180556 w 7180556"/>
              <a:gd name="connsiteY1" fmla="*/ 0 h 6906768"/>
              <a:gd name="connsiteX2" fmla="*/ 7153147 w 7180556"/>
              <a:gd name="connsiteY2" fmla="*/ 1155215 h 6906768"/>
              <a:gd name="connsiteX3" fmla="*/ 7153147 w 7180556"/>
              <a:gd name="connsiteY3" fmla="*/ 6870192 h 6906768"/>
              <a:gd name="connsiteX4" fmla="*/ 7153147 w 7180556"/>
              <a:gd name="connsiteY4" fmla="*/ 6870192 h 6906768"/>
              <a:gd name="connsiteX5" fmla="*/ 3609142 w 7180556"/>
              <a:gd name="connsiteY5" fmla="*/ 6882384 h 6906768"/>
              <a:gd name="connsiteX6" fmla="*/ 1060704 w 7180556"/>
              <a:gd name="connsiteY6" fmla="*/ 6906768 h 6906768"/>
              <a:gd name="connsiteX7" fmla="*/ 0 w 7180556"/>
              <a:gd name="connsiteY7" fmla="*/ 2142767 h 6906768"/>
              <a:gd name="connsiteX8" fmla="*/ 728495 w 7180556"/>
              <a:gd name="connsiteY8" fmla="*/ 24384 h 6906768"/>
              <a:gd name="connsiteX0" fmla="*/ 728495 w 7180556"/>
              <a:gd name="connsiteY0" fmla="*/ 24384 h 6882384"/>
              <a:gd name="connsiteX1" fmla="*/ 7180556 w 7180556"/>
              <a:gd name="connsiteY1" fmla="*/ 0 h 6882384"/>
              <a:gd name="connsiteX2" fmla="*/ 7153147 w 7180556"/>
              <a:gd name="connsiteY2" fmla="*/ 1155215 h 6882384"/>
              <a:gd name="connsiteX3" fmla="*/ 7153147 w 7180556"/>
              <a:gd name="connsiteY3" fmla="*/ 6870192 h 6882384"/>
              <a:gd name="connsiteX4" fmla="*/ 7153147 w 7180556"/>
              <a:gd name="connsiteY4" fmla="*/ 6870192 h 6882384"/>
              <a:gd name="connsiteX5" fmla="*/ 3609142 w 7180556"/>
              <a:gd name="connsiteY5" fmla="*/ 6882384 h 6882384"/>
              <a:gd name="connsiteX6" fmla="*/ 1052955 w 7180556"/>
              <a:gd name="connsiteY6" fmla="*/ 6875772 h 6882384"/>
              <a:gd name="connsiteX7" fmla="*/ 0 w 7180556"/>
              <a:gd name="connsiteY7" fmla="*/ 2142767 h 6882384"/>
              <a:gd name="connsiteX8" fmla="*/ 728495 w 7180556"/>
              <a:gd name="connsiteY8" fmla="*/ 24384 h 6882384"/>
              <a:gd name="connsiteX0" fmla="*/ 728495 w 7180556"/>
              <a:gd name="connsiteY0" fmla="*/ 1137 h 6882384"/>
              <a:gd name="connsiteX1" fmla="*/ 7180556 w 7180556"/>
              <a:gd name="connsiteY1" fmla="*/ 0 h 6882384"/>
              <a:gd name="connsiteX2" fmla="*/ 7153147 w 7180556"/>
              <a:gd name="connsiteY2" fmla="*/ 1155215 h 6882384"/>
              <a:gd name="connsiteX3" fmla="*/ 7153147 w 7180556"/>
              <a:gd name="connsiteY3" fmla="*/ 6870192 h 6882384"/>
              <a:gd name="connsiteX4" fmla="*/ 7153147 w 7180556"/>
              <a:gd name="connsiteY4" fmla="*/ 6870192 h 6882384"/>
              <a:gd name="connsiteX5" fmla="*/ 3609142 w 7180556"/>
              <a:gd name="connsiteY5" fmla="*/ 6882384 h 6882384"/>
              <a:gd name="connsiteX6" fmla="*/ 1052955 w 7180556"/>
              <a:gd name="connsiteY6" fmla="*/ 6875772 h 6882384"/>
              <a:gd name="connsiteX7" fmla="*/ 0 w 7180556"/>
              <a:gd name="connsiteY7" fmla="*/ 2142767 h 6882384"/>
              <a:gd name="connsiteX8" fmla="*/ 728495 w 7180556"/>
              <a:gd name="connsiteY8" fmla="*/ 1137 h 6882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0556" h="6882384">
                <a:moveTo>
                  <a:pt x="728495" y="1137"/>
                </a:moveTo>
                <a:lnTo>
                  <a:pt x="7180556" y="0"/>
                </a:lnTo>
                <a:lnTo>
                  <a:pt x="7153147" y="1155215"/>
                </a:lnTo>
                <a:lnTo>
                  <a:pt x="7153147" y="6870192"/>
                </a:lnTo>
                <a:lnTo>
                  <a:pt x="7153147" y="6870192"/>
                </a:lnTo>
                <a:lnTo>
                  <a:pt x="3609142" y="6882384"/>
                </a:lnTo>
                <a:lnTo>
                  <a:pt x="1052955" y="6875772"/>
                </a:lnTo>
                <a:lnTo>
                  <a:pt x="0" y="2142767"/>
                </a:lnTo>
                <a:lnTo>
                  <a:pt x="728495" y="1137"/>
                </a:lnTo>
                <a:close/>
              </a:path>
            </a:pathLst>
          </a:custGeom>
        </p:spPr>
        <p:txBody>
          <a:bodyPr anchor="ctr"/>
          <a:lstStyle>
            <a:lvl1pPr marL="0" indent="0" algn="ctr">
              <a:buNone/>
              <a:defRPr/>
            </a:lvl1pPr>
          </a:lstStyle>
          <a:p>
            <a:r>
              <a:rPr lang="en-US" dirty="0"/>
              <a:t>Insert photo by clicking on the image icon</a:t>
            </a:r>
          </a:p>
        </p:txBody>
      </p:sp>
      <p:sp>
        <p:nvSpPr>
          <p:cNvPr id="10" name="Slide Number Placeholder 5">
            <a:extLst>
              <a:ext uri="{FF2B5EF4-FFF2-40B4-BE49-F238E27FC236}">
                <a16:creationId xmlns:a16="http://schemas.microsoft.com/office/drawing/2014/main" id="{DF170BCB-3373-5549-9815-B668B2498165}"/>
              </a:ext>
            </a:extLst>
          </p:cNvPr>
          <p:cNvSpPr txBox="1">
            <a:spLocks/>
          </p:cNvSpPr>
          <p:nvPr userDrawn="1"/>
        </p:nvSpPr>
        <p:spPr>
          <a:xfrm>
            <a:off x="956929" y="6400799"/>
            <a:ext cx="2150718"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dirty="0">
                <a:latin typeface="Trebuchet MS" panose="020B0703020202090204" pitchFamily="34" charset="0"/>
              </a:rPr>
              <a:t>Confidential – Internal Use Only</a:t>
            </a:r>
          </a:p>
        </p:txBody>
      </p:sp>
      <p:sp>
        <p:nvSpPr>
          <p:cNvPr id="9" name="Slide Number Placeholder 5">
            <a:extLst>
              <a:ext uri="{FF2B5EF4-FFF2-40B4-BE49-F238E27FC236}">
                <a16:creationId xmlns:a16="http://schemas.microsoft.com/office/drawing/2014/main" id="{D613E1D2-5834-AD41-804E-D607287602C5}"/>
              </a:ext>
            </a:extLst>
          </p:cNvPr>
          <p:cNvSpPr>
            <a:spLocks noGrp="1"/>
          </p:cNvSpPr>
          <p:nvPr>
            <p:ph type="sldNum" sz="quarter" idx="4"/>
          </p:nvPr>
        </p:nvSpPr>
        <p:spPr>
          <a:xfrm>
            <a:off x="211014" y="6400799"/>
            <a:ext cx="745915"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dirty="0"/>
          </a:p>
        </p:txBody>
      </p:sp>
      <p:sp>
        <p:nvSpPr>
          <p:cNvPr id="13" name="Content Placeholder 2">
            <a:extLst>
              <a:ext uri="{FF2B5EF4-FFF2-40B4-BE49-F238E27FC236}">
                <a16:creationId xmlns:a16="http://schemas.microsoft.com/office/drawing/2014/main" id="{57C22B10-6CAF-D149-83A7-C2D46515C468}"/>
              </a:ext>
            </a:extLst>
          </p:cNvPr>
          <p:cNvSpPr>
            <a:spLocks noGrp="1"/>
          </p:cNvSpPr>
          <p:nvPr>
            <p:ph sz="half" idx="11" hasCustomPrompt="1"/>
          </p:nvPr>
        </p:nvSpPr>
        <p:spPr>
          <a:xfrm>
            <a:off x="495300" y="1901951"/>
            <a:ext cx="4033157" cy="3639285"/>
          </a:xfrm>
          <a:prstGeom prst="rect">
            <a:avLst/>
          </a:prstGeom>
        </p:spPr>
        <p:txBody>
          <a:bodyPr anchor="t">
            <a:noAutofit/>
          </a:bodyPr>
          <a:lstStyle>
            <a:lvl1pPr marL="0" indent="0" algn="l">
              <a:lnSpc>
                <a:spcPct val="80000"/>
              </a:lnSpc>
              <a:buNone/>
              <a:defRPr sz="3200" b="1" i="0">
                <a:solidFill>
                  <a:schemeClr val="accent1"/>
                </a:solidFill>
                <a:latin typeface="Trebuchet MS" panose="020B0703020202090204" pitchFamily="34" charset="0"/>
                <a:cs typeface="Trebuchet MS" panose="020B0703020202090204" pitchFamily="34" charset="0"/>
              </a:defRPr>
            </a:lvl1pPr>
          </a:lstStyle>
          <a:p>
            <a:pPr lvl="0"/>
            <a:r>
              <a:rPr lang="en-US" dirty="0"/>
              <a:t>Edit master text styles</a:t>
            </a:r>
          </a:p>
        </p:txBody>
      </p:sp>
      <p:pic>
        <p:nvPicPr>
          <p:cNvPr id="7" name="Picture 6" descr="A picture containing text&#10;&#10;Description automatically generated">
            <a:extLst>
              <a:ext uri="{FF2B5EF4-FFF2-40B4-BE49-F238E27FC236}">
                <a16:creationId xmlns:a16="http://schemas.microsoft.com/office/drawing/2014/main" id="{84A72C24-4C79-2B45-A197-BD89F220A869}"/>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393151" y="6049872"/>
            <a:ext cx="2270612" cy="849624"/>
          </a:xfrm>
          <a:prstGeom prst="rect">
            <a:avLst/>
          </a:prstGeom>
        </p:spPr>
      </p:pic>
    </p:spTree>
    <p:extLst>
      <p:ext uri="{BB962C8B-B14F-4D97-AF65-F5344CB8AC3E}">
        <p14:creationId xmlns:p14="http://schemas.microsoft.com/office/powerpoint/2010/main" val="8223748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Picture Split Red">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FE634AED-FE2D-5A49-9C4F-52E8C06D7549}"/>
              </a:ext>
            </a:extLst>
          </p:cNvPr>
          <p:cNvSpPr>
            <a:spLocks noGrp="1"/>
          </p:cNvSpPr>
          <p:nvPr>
            <p:ph type="pic" sz="quarter" idx="10" hasCustomPrompt="1"/>
          </p:nvPr>
        </p:nvSpPr>
        <p:spPr>
          <a:xfrm>
            <a:off x="5038852" y="-12192"/>
            <a:ext cx="7180556" cy="6882384"/>
          </a:xfrm>
          <a:custGeom>
            <a:avLst/>
            <a:gdLst>
              <a:gd name="connsiteX0" fmla="*/ 1143023 w 7396987"/>
              <a:gd name="connsiteY0" fmla="*/ 0 h 6858000"/>
              <a:gd name="connsiteX1" fmla="*/ 6253964 w 7396987"/>
              <a:gd name="connsiteY1" fmla="*/ 0 h 6858000"/>
              <a:gd name="connsiteX2" fmla="*/ 7396987 w 7396987"/>
              <a:gd name="connsiteY2" fmla="*/ 1143023 h 6858000"/>
              <a:gd name="connsiteX3" fmla="*/ 7396987 w 7396987"/>
              <a:gd name="connsiteY3" fmla="*/ 6858000 h 6858000"/>
              <a:gd name="connsiteX4" fmla="*/ 7396987 w 7396987"/>
              <a:gd name="connsiteY4" fmla="*/ 6858000 h 6858000"/>
              <a:gd name="connsiteX5" fmla="*/ 0 w 7396987"/>
              <a:gd name="connsiteY5" fmla="*/ 6858000 h 6858000"/>
              <a:gd name="connsiteX6" fmla="*/ 0 w 7396987"/>
              <a:gd name="connsiteY6" fmla="*/ 6858000 h 6858000"/>
              <a:gd name="connsiteX7" fmla="*/ 0 w 7396987"/>
              <a:gd name="connsiteY7" fmla="*/ 1143023 h 6858000"/>
              <a:gd name="connsiteX8" fmla="*/ 1143023 w 7396987"/>
              <a:gd name="connsiteY8" fmla="*/ 0 h 6858000"/>
              <a:gd name="connsiteX0" fmla="*/ 1143023 w 7396987"/>
              <a:gd name="connsiteY0" fmla="*/ 0 h 6858000"/>
              <a:gd name="connsiteX1" fmla="*/ 6253964 w 7396987"/>
              <a:gd name="connsiteY1" fmla="*/ 0 h 6858000"/>
              <a:gd name="connsiteX2" fmla="*/ 7396987 w 7396987"/>
              <a:gd name="connsiteY2" fmla="*/ 1143023 h 6858000"/>
              <a:gd name="connsiteX3" fmla="*/ 7396987 w 7396987"/>
              <a:gd name="connsiteY3" fmla="*/ 6858000 h 6858000"/>
              <a:gd name="connsiteX4" fmla="*/ 7396987 w 7396987"/>
              <a:gd name="connsiteY4" fmla="*/ 6858000 h 6858000"/>
              <a:gd name="connsiteX5" fmla="*/ 0 w 7396987"/>
              <a:gd name="connsiteY5" fmla="*/ 6858000 h 6858000"/>
              <a:gd name="connsiteX6" fmla="*/ 0 w 7396987"/>
              <a:gd name="connsiteY6" fmla="*/ 6858000 h 6858000"/>
              <a:gd name="connsiteX7" fmla="*/ 256032 w 7396987"/>
              <a:gd name="connsiteY7" fmla="*/ 2069615 h 6858000"/>
              <a:gd name="connsiteX8" fmla="*/ 1143023 w 7396987"/>
              <a:gd name="connsiteY8" fmla="*/ 0 h 6858000"/>
              <a:gd name="connsiteX0" fmla="*/ 972335 w 7396987"/>
              <a:gd name="connsiteY0" fmla="*/ 12192 h 6858000"/>
              <a:gd name="connsiteX1" fmla="*/ 6253964 w 7396987"/>
              <a:gd name="connsiteY1" fmla="*/ 0 h 6858000"/>
              <a:gd name="connsiteX2" fmla="*/ 7396987 w 7396987"/>
              <a:gd name="connsiteY2" fmla="*/ 1143023 h 6858000"/>
              <a:gd name="connsiteX3" fmla="*/ 7396987 w 7396987"/>
              <a:gd name="connsiteY3" fmla="*/ 6858000 h 6858000"/>
              <a:gd name="connsiteX4" fmla="*/ 7396987 w 7396987"/>
              <a:gd name="connsiteY4" fmla="*/ 6858000 h 6858000"/>
              <a:gd name="connsiteX5" fmla="*/ 0 w 7396987"/>
              <a:gd name="connsiteY5" fmla="*/ 6858000 h 6858000"/>
              <a:gd name="connsiteX6" fmla="*/ 0 w 7396987"/>
              <a:gd name="connsiteY6" fmla="*/ 6858000 h 6858000"/>
              <a:gd name="connsiteX7" fmla="*/ 256032 w 7396987"/>
              <a:gd name="connsiteY7" fmla="*/ 2069615 h 6858000"/>
              <a:gd name="connsiteX8" fmla="*/ 972335 w 7396987"/>
              <a:gd name="connsiteY8" fmla="*/ 12192 h 6858000"/>
              <a:gd name="connsiteX0" fmla="*/ 972335 w 7424396"/>
              <a:gd name="connsiteY0" fmla="*/ 24384 h 6870192"/>
              <a:gd name="connsiteX1" fmla="*/ 7424396 w 7424396"/>
              <a:gd name="connsiteY1" fmla="*/ 0 h 6870192"/>
              <a:gd name="connsiteX2" fmla="*/ 7396987 w 7424396"/>
              <a:gd name="connsiteY2" fmla="*/ 1155215 h 6870192"/>
              <a:gd name="connsiteX3" fmla="*/ 7396987 w 7424396"/>
              <a:gd name="connsiteY3" fmla="*/ 6870192 h 6870192"/>
              <a:gd name="connsiteX4" fmla="*/ 7396987 w 7424396"/>
              <a:gd name="connsiteY4" fmla="*/ 6870192 h 6870192"/>
              <a:gd name="connsiteX5" fmla="*/ 0 w 7424396"/>
              <a:gd name="connsiteY5" fmla="*/ 6870192 h 6870192"/>
              <a:gd name="connsiteX6" fmla="*/ 0 w 7424396"/>
              <a:gd name="connsiteY6" fmla="*/ 6870192 h 6870192"/>
              <a:gd name="connsiteX7" fmla="*/ 256032 w 7424396"/>
              <a:gd name="connsiteY7" fmla="*/ 2081807 h 6870192"/>
              <a:gd name="connsiteX8" fmla="*/ 972335 w 7424396"/>
              <a:gd name="connsiteY8" fmla="*/ 24384 h 6870192"/>
              <a:gd name="connsiteX0" fmla="*/ 972335 w 7424396"/>
              <a:gd name="connsiteY0" fmla="*/ 24384 h 6906768"/>
              <a:gd name="connsiteX1" fmla="*/ 7424396 w 7424396"/>
              <a:gd name="connsiteY1" fmla="*/ 0 h 6906768"/>
              <a:gd name="connsiteX2" fmla="*/ 7396987 w 7424396"/>
              <a:gd name="connsiteY2" fmla="*/ 1155215 h 6906768"/>
              <a:gd name="connsiteX3" fmla="*/ 7396987 w 7424396"/>
              <a:gd name="connsiteY3" fmla="*/ 6870192 h 6906768"/>
              <a:gd name="connsiteX4" fmla="*/ 7396987 w 7424396"/>
              <a:gd name="connsiteY4" fmla="*/ 6870192 h 6906768"/>
              <a:gd name="connsiteX5" fmla="*/ 0 w 7424396"/>
              <a:gd name="connsiteY5" fmla="*/ 6870192 h 6906768"/>
              <a:gd name="connsiteX6" fmla="*/ 1304544 w 7424396"/>
              <a:gd name="connsiteY6" fmla="*/ 6906768 h 6906768"/>
              <a:gd name="connsiteX7" fmla="*/ 256032 w 7424396"/>
              <a:gd name="connsiteY7" fmla="*/ 2081807 h 6906768"/>
              <a:gd name="connsiteX8" fmla="*/ 972335 w 7424396"/>
              <a:gd name="connsiteY8" fmla="*/ 24384 h 6906768"/>
              <a:gd name="connsiteX0" fmla="*/ 972335 w 7424396"/>
              <a:gd name="connsiteY0" fmla="*/ 24384 h 6906768"/>
              <a:gd name="connsiteX1" fmla="*/ 7424396 w 7424396"/>
              <a:gd name="connsiteY1" fmla="*/ 0 h 6906768"/>
              <a:gd name="connsiteX2" fmla="*/ 7396987 w 7424396"/>
              <a:gd name="connsiteY2" fmla="*/ 1155215 h 6906768"/>
              <a:gd name="connsiteX3" fmla="*/ 7396987 w 7424396"/>
              <a:gd name="connsiteY3" fmla="*/ 6870192 h 6906768"/>
              <a:gd name="connsiteX4" fmla="*/ 7396987 w 7424396"/>
              <a:gd name="connsiteY4" fmla="*/ 6870192 h 6906768"/>
              <a:gd name="connsiteX5" fmla="*/ 0 w 7424396"/>
              <a:gd name="connsiteY5" fmla="*/ 6870192 h 6906768"/>
              <a:gd name="connsiteX6" fmla="*/ 1304544 w 7424396"/>
              <a:gd name="connsiteY6" fmla="*/ 6906768 h 6906768"/>
              <a:gd name="connsiteX7" fmla="*/ 243840 w 7424396"/>
              <a:gd name="connsiteY7" fmla="*/ 2142767 h 6906768"/>
              <a:gd name="connsiteX8" fmla="*/ 972335 w 7424396"/>
              <a:gd name="connsiteY8" fmla="*/ 24384 h 6906768"/>
              <a:gd name="connsiteX0" fmla="*/ 728495 w 7180556"/>
              <a:gd name="connsiteY0" fmla="*/ 24384 h 6906768"/>
              <a:gd name="connsiteX1" fmla="*/ 7180556 w 7180556"/>
              <a:gd name="connsiteY1" fmla="*/ 0 h 6906768"/>
              <a:gd name="connsiteX2" fmla="*/ 7153147 w 7180556"/>
              <a:gd name="connsiteY2" fmla="*/ 1155215 h 6906768"/>
              <a:gd name="connsiteX3" fmla="*/ 7153147 w 7180556"/>
              <a:gd name="connsiteY3" fmla="*/ 6870192 h 6906768"/>
              <a:gd name="connsiteX4" fmla="*/ 7153147 w 7180556"/>
              <a:gd name="connsiteY4" fmla="*/ 6870192 h 6906768"/>
              <a:gd name="connsiteX5" fmla="*/ 1121664 w 7180556"/>
              <a:gd name="connsiteY5" fmla="*/ 6882384 h 6906768"/>
              <a:gd name="connsiteX6" fmla="*/ 1060704 w 7180556"/>
              <a:gd name="connsiteY6" fmla="*/ 6906768 h 6906768"/>
              <a:gd name="connsiteX7" fmla="*/ 0 w 7180556"/>
              <a:gd name="connsiteY7" fmla="*/ 2142767 h 6906768"/>
              <a:gd name="connsiteX8" fmla="*/ 728495 w 7180556"/>
              <a:gd name="connsiteY8" fmla="*/ 24384 h 6906768"/>
              <a:gd name="connsiteX0" fmla="*/ 728495 w 7180556"/>
              <a:gd name="connsiteY0" fmla="*/ 24384 h 6906768"/>
              <a:gd name="connsiteX1" fmla="*/ 7180556 w 7180556"/>
              <a:gd name="connsiteY1" fmla="*/ 0 h 6906768"/>
              <a:gd name="connsiteX2" fmla="*/ 7153147 w 7180556"/>
              <a:gd name="connsiteY2" fmla="*/ 1155215 h 6906768"/>
              <a:gd name="connsiteX3" fmla="*/ 7153147 w 7180556"/>
              <a:gd name="connsiteY3" fmla="*/ 6870192 h 6906768"/>
              <a:gd name="connsiteX4" fmla="*/ 7153147 w 7180556"/>
              <a:gd name="connsiteY4" fmla="*/ 6870192 h 6906768"/>
              <a:gd name="connsiteX5" fmla="*/ 3609142 w 7180556"/>
              <a:gd name="connsiteY5" fmla="*/ 6882384 h 6906768"/>
              <a:gd name="connsiteX6" fmla="*/ 1060704 w 7180556"/>
              <a:gd name="connsiteY6" fmla="*/ 6906768 h 6906768"/>
              <a:gd name="connsiteX7" fmla="*/ 0 w 7180556"/>
              <a:gd name="connsiteY7" fmla="*/ 2142767 h 6906768"/>
              <a:gd name="connsiteX8" fmla="*/ 728495 w 7180556"/>
              <a:gd name="connsiteY8" fmla="*/ 24384 h 6906768"/>
              <a:gd name="connsiteX0" fmla="*/ 728495 w 7180556"/>
              <a:gd name="connsiteY0" fmla="*/ 24384 h 6882384"/>
              <a:gd name="connsiteX1" fmla="*/ 7180556 w 7180556"/>
              <a:gd name="connsiteY1" fmla="*/ 0 h 6882384"/>
              <a:gd name="connsiteX2" fmla="*/ 7153147 w 7180556"/>
              <a:gd name="connsiteY2" fmla="*/ 1155215 h 6882384"/>
              <a:gd name="connsiteX3" fmla="*/ 7153147 w 7180556"/>
              <a:gd name="connsiteY3" fmla="*/ 6870192 h 6882384"/>
              <a:gd name="connsiteX4" fmla="*/ 7153147 w 7180556"/>
              <a:gd name="connsiteY4" fmla="*/ 6870192 h 6882384"/>
              <a:gd name="connsiteX5" fmla="*/ 3609142 w 7180556"/>
              <a:gd name="connsiteY5" fmla="*/ 6882384 h 6882384"/>
              <a:gd name="connsiteX6" fmla="*/ 1052955 w 7180556"/>
              <a:gd name="connsiteY6" fmla="*/ 6875772 h 6882384"/>
              <a:gd name="connsiteX7" fmla="*/ 0 w 7180556"/>
              <a:gd name="connsiteY7" fmla="*/ 2142767 h 6882384"/>
              <a:gd name="connsiteX8" fmla="*/ 728495 w 7180556"/>
              <a:gd name="connsiteY8" fmla="*/ 24384 h 6882384"/>
              <a:gd name="connsiteX0" fmla="*/ 728495 w 7180556"/>
              <a:gd name="connsiteY0" fmla="*/ 1137 h 6882384"/>
              <a:gd name="connsiteX1" fmla="*/ 7180556 w 7180556"/>
              <a:gd name="connsiteY1" fmla="*/ 0 h 6882384"/>
              <a:gd name="connsiteX2" fmla="*/ 7153147 w 7180556"/>
              <a:gd name="connsiteY2" fmla="*/ 1155215 h 6882384"/>
              <a:gd name="connsiteX3" fmla="*/ 7153147 w 7180556"/>
              <a:gd name="connsiteY3" fmla="*/ 6870192 h 6882384"/>
              <a:gd name="connsiteX4" fmla="*/ 7153147 w 7180556"/>
              <a:gd name="connsiteY4" fmla="*/ 6870192 h 6882384"/>
              <a:gd name="connsiteX5" fmla="*/ 3609142 w 7180556"/>
              <a:gd name="connsiteY5" fmla="*/ 6882384 h 6882384"/>
              <a:gd name="connsiteX6" fmla="*/ 1052955 w 7180556"/>
              <a:gd name="connsiteY6" fmla="*/ 6875772 h 6882384"/>
              <a:gd name="connsiteX7" fmla="*/ 0 w 7180556"/>
              <a:gd name="connsiteY7" fmla="*/ 2142767 h 6882384"/>
              <a:gd name="connsiteX8" fmla="*/ 728495 w 7180556"/>
              <a:gd name="connsiteY8" fmla="*/ 1137 h 6882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0556" h="6882384">
                <a:moveTo>
                  <a:pt x="728495" y="1137"/>
                </a:moveTo>
                <a:lnTo>
                  <a:pt x="7180556" y="0"/>
                </a:lnTo>
                <a:lnTo>
                  <a:pt x="7153147" y="1155215"/>
                </a:lnTo>
                <a:lnTo>
                  <a:pt x="7153147" y="6870192"/>
                </a:lnTo>
                <a:lnTo>
                  <a:pt x="7153147" y="6870192"/>
                </a:lnTo>
                <a:lnTo>
                  <a:pt x="3609142" y="6882384"/>
                </a:lnTo>
                <a:lnTo>
                  <a:pt x="1052955" y="6875772"/>
                </a:lnTo>
                <a:lnTo>
                  <a:pt x="0" y="2142767"/>
                </a:lnTo>
                <a:lnTo>
                  <a:pt x="728495" y="1137"/>
                </a:lnTo>
                <a:close/>
              </a:path>
            </a:pathLst>
          </a:custGeom>
        </p:spPr>
        <p:txBody>
          <a:bodyPr anchor="ctr"/>
          <a:lstStyle>
            <a:lvl1pPr marL="0" indent="0" algn="ctr">
              <a:buNone/>
              <a:defRPr/>
            </a:lvl1pPr>
          </a:lstStyle>
          <a:p>
            <a:r>
              <a:rPr lang="en-US" dirty="0"/>
              <a:t>Insert photo by clicking on the image icon</a:t>
            </a:r>
          </a:p>
        </p:txBody>
      </p:sp>
      <p:sp>
        <p:nvSpPr>
          <p:cNvPr id="10" name="Slide Number Placeholder 5">
            <a:extLst>
              <a:ext uri="{FF2B5EF4-FFF2-40B4-BE49-F238E27FC236}">
                <a16:creationId xmlns:a16="http://schemas.microsoft.com/office/drawing/2014/main" id="{DF170BCB-3373-5549-9815-B668B2498165}"/>
              </a:ext>
            </a:extLst>
          </p:cNvPr>
          <p:cNvSpPr txBox="1">
            <a:spLocks/>
          </p:cNvSpPr>
          <p:nvPr userDrawn="1"/>
        </p:nvSpPr>
        <p:spPr>
          <a:xfrm>
            <a:off x="956929" y="6400799"/>
            <a:ext cx="2150718"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dirty="0">
                <a:latin typeface="Trebuchet MS" panose="020B0703020202090204" pitchFamily="34" charset="0"/>
              </a:rPr>
              <a:t>Confidential – Internal Use Only</a:t>
            </a:r>
          </a:p>
        </p:txBody>
      </p:sp>
      <p:sp>
        <p:nvSpPr>
          <p:cNvPr id="9" name="Slide Number Placeholder 5">
            <a:extLst>
              <a:ext uri="{FF2B5EF4-FFF2-40B4-BE49-F238E27FC236}">
                <a16:creationId xmlns:a16="http://schemas.microsoft.com/office/drawing/2014/main" id="{D613E1D2-5834-AD41-804E-D607287602C5}"/>
              </a:ext>
            </a:extLst>
          </p:cNvPr>
          <p:cNvSpPr>
            <a:spLocks noGrp="1"/>
          </p:cNvSpPr>
          <p:nvPr>
            <p:ph type="sldNum" sz="quarter" idx="4"/>
          </p:nvPr>
        </p:nvSpPr>
        <p:spPr>
          <a:xfrm>
            <a:off x="211014" y="6400799"/>
            <a:ext cx="745915"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dirty="0"/>
          </a:p>
        </p:txBody>
      </p:sp>
      <p:sp>
        <p:nvSpPr>
          <p:cNvPr id="13" name="Content Placeholder 2">
            <a:extLst>
              <a:ext uri="{FF2B5EF4-FFF2-40B4-BE49-F238E27FC236}">
                <a16:creationId xmlns:a16="http://schemas.microsoft.com/office/drawing/2014/main" id="{57C22B10-6CAF-D149-83A7-C2D46515C468}"/>
              </a:ext>
            </a:extLst>
          </p:cNvPr>
          <p:cNvSpPr>
            <a:spLocks noGrp="1"/>
          </p:cNvSpPr>
          <p:nvPr>
            <p:ph sz="half" idx="11" hasCustomPrompt="1"/>
          </p:nvPr>
        </p:nvSpPr>
        <p:spPr>
          <a:xfrm>
            <a:off x="495300" y="1901951"/>
            <a:ext cx="4033157" cy="3639285"/>
          </a:xfrm>
          <a:prstGeom prst="rect">
            <a:avLst/>
          </a:prstGeom>
        </p:spPr>
        <p:txBody>
          <a:bodyPr anchor="t">
            <a:noAutofit/>
          </a:bodyPr>
          <a:lstStyle>
            <a:lvl1pPr marL="0" indent="0" algn="l">
              <a:lnSpc>
                <a:spcPct val="80000"/>
              </a:lnSpc>
              <a:buNone/>
              <a:defRPr sz="3200" b="1" i="0">
                <a:solidFill>
                  <a:schemeClr val="tx2"/>
                </a:solidFill>
                <a:latin typeface="Trebuchet MS" panose="020B0703020202090204" pitchFamily="34" charset="0"/>
                <a:cs typeface="Trebuchet MS" panose="020B0703020202090204" pitchFamily="34" charset="0"/>
              </a:defRPr>
            </a:lvl1pPr>
          </a:lstStyle>
          <a:p>
            <a:pPr lvl="0"/>
            <a:r>
              <a:rPr lang="en-US" dirty="0"/>
              <a:t>Edit master text styles</a:t>
            </a:r>
          </a:p>
        </p:txBody>
      </p:sp>
      <p:pic>
        <p:nvPicPr>
          <p:cNvPr id="7" name="Picture 6" descr="A picture containing text&#10;&#10;Description automatically generated">
            <a:extLst>
              <a:ext uri="{FF2B5EF4-FFF2-40B4-BE49-F238E27FC236}">
                <a16:creationId xmlns:a16="http://schemas.microsoft.com/office/drawing/2014/main" id="{8025DF2F-C64D-8F4D-B4DD-BC6EA0DEA099}"/>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393151" y="6049872"/>
            <a:ext cx="2270612" cy="849624"/>
          </a:xfrm>
          <a:prstGeom prst="rect">
            <a:avLst/>
          </a:prstGeom>
        </p:spPr>
      </p:pic>
    </p:spTree>
    <p:extLst>
      <p:ext uri="{BB962C8B-B14F-4D97-AF65-F5344CB8AC3E}">
        <p14:creationId xmlns:p14="http://schemas.microsoft.com/office/powerpoint/2010/main" val="2114027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Picture Split-Image">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DF170BCB-3373-5549-9815-B668B2498165}"/>
              </a:ext>
            </a:extLst>
          </p:cNvPr>
          <p:cNvSpPr txBox="1">
            <a:spLocks/>
          </p:cNvSpPr>
          <p:nvPr userDrawn="1"/>
        </p:nvSpPr>
        <p:spPr>
          <a:xfrm>
            <a:off x="956929" y="6400799"/>
            <a:ext cx="2150718"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dirty="0">
                <a:latin typeface="Trebuchet MS" panose="020B0703020202090204" pitchFamily="34" charset="0"/>
              </a:rPr>
              <a:t>Confidential – Internal Use Only</a:t>
            </a:r>
          </a:p>
        </p:txBody>
      </p:sp>
      <p:sp>
        <p:nvSpPr>
          <p:cNvPr id="9" name="Slide Number Placeholder 5">
            <a:extLst>
              <a:ext uri="{FF2B5EF4-FFF2-40B4-BE49-F238E27FC236}">
                <a16:creationId xmlns:a16="http://schemas.microsoft.com/office/drawing/2014/main" id="{D613E1D2-5834-AD41-804E-D607287602C5}"/>
              </a:ext>
            </a:extLst>
          </p:cNvPr>
          <p:cNvSpPr>
            <a:spLocks noGrp="1"/>
          </p:cNvSpPr>
          <p:nvPr>
            <p:ph type="sldNum" sz="quarter" idx="4"/>
          </p:nvPr>
        </p:nvSpPr>
        <p:spPr>
          <a:xfrm>
            <a:off x="211014" y="6400799"/>
            <a:ext cx="745915"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dirty="0"/>
          </a:p>
        </p:txBody>
      </p:sp>
      <p:sp>
        <p:nvSpPr>
          <p:cNvPr id="13" name="Content Placeholder 2">
            <a:extLst>
              <a:ext uri="{FF2B5EF4-FFF2-40B4-BE49-F238E27FC236}">
                <a16:creationId xmlns:a16="http://schemas.microsoft.com/office/drawing/2014/main" id="{57C22B10-6CAF-D149-83A7-C2D46515C468}"/>
              </a:ext>
            </a:extLst>
          </p:cNvPr>
          <p:cNvSpPr>
            <a:spLocks noGrp="1"/>
          </p:cNvSpPr>
          <p:nvPr>
            <p:ph sz="half" idx="11" hasCustomPrompt="1"/>
          </p:nvPr>
        </p:nvSpPr>
        <p:spPr>
          <a:xfrm>
            <a:off x="495300" y="1901951"/>
            <a:ext cx="4033157" cy="3639285"/>
          </a:xfrm>
          <a:prstGeom prst="rect">
            <a:avLst/>
          </a:prstGeom>
        </p:spPr>
        <p:txBody>
          <a:bodyPr anchor="t">
            <a:noAutofit/>
          </a:bodyPr>
          <a:lstStyle>
            <a:lvl1pPr marL="0" indent="0" algn="l">
              <a:lnSpc>
                <a:spcPct val="80000"/>
              </a:lnSpc>
              <a:buNone/>
              <a:defRPr sz="3200" b="1" i="0">
                <a:solidFill>
                  <a:schemeClr val="tx1"/>
                </a:solidFill>
                <a:latin typeface="Trebuchet MS" panose="020B0703020202090204" pitchFamily="34" charset="0"/>
                <a:cs typeface="Trebuchet MS" panose="020B0703020202090204" pitchFamily="34" charset="0"/>
              </a:defRPr>
            </a:lvl1pPr>
          </a:lstStyle>
          <a:p>
            <a:pPr lvl="0"/>
            <a:r>
              <a:rPr lang="en-US" dirty="0"/>
              <a:t>Edit master text styles</a:t>
            </a:r>
          </a:p>
        </p:txBody>
      </p:sp>
      <p:pic>
        <p:nvPicPr>
          <p:cNvPr id="6" name="Picture 5" descr="A picture containing person, indoor&#10;&#10;Description automatically generated">
            <a:extLst>
              <a:ext uri="{FF2B5EF4-FFF2-40B4-BE49-F238E27FC236}">
                <a16:creationId xmlns:a16="http://schemas.microsoft.com/office/drawing/2014/main" id="{5F48932E-3B1B-474B-9512-7DE411C5B9D9}"/>
              </a:ext>
            </a:extLst>
          </p:cNvPr>
          <p:cNvPicPr>
            <a:picLocks noChangeAspect="1"/>
          </p:cNvPicPr>
          <p:nvPr userDrawn="1"/>
        </p:nvPicPr>
        <p:blipFill rotWithShape="1">
          <a:blip r:embed="rId2">
            <a:extLst>
              <a:ext uri="{28A0092B-C50C-407E-A947-70E740481C1C}">
                <a14:useLocalDpi xmlns:a14="http://schemas.microsoft.com/office/drawing/2010/main"/>
              </a:ext>
            </a:extLst>
          </a:blip>
          <a:srcRect/>
          <a:stretch/>
        </p:blipFill>
        <p:spPr>
          <a:xfrm>
            <a:off x="5127058" y="0"/>
            <a:ext cx="7064942" cy="6858000"/>
          </a:xfrm>
          <a:prstGeom prst="rect">
            <a:avLst/>
          </a:prstGeom>
        </p:spPr>
      </p:pic>
      <p:pic>
        <p:nvPicPr>
          <p:cNvPr id="8" name="Picture 7" descr="A picture containing text&#10;&#10;Description automatically generated">
            <a:extLst>
              <a:ext uri="{FF2B5EF4-FFF2-40B4-BE49-F238E27FC236}">
                <a16:creationId xmlns:a16="http://schemas.microsoft.com/office/drawing/2014/main" id="{51CBFF64-B4A1-344B-AB45-4A280F7EC11C}"/>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393151" y="6049872"/>
            <a:ext cx="2270612" cy="849624"/>
          </a:xfrm>
          <a:prstGeom prst="rect">
            <a:avLst/>
          </a:prstGeom>
        </p:spPr>
      </p:pic>
    </p:spTree>
    <p:extLst>
      <p:ext uri="{BB962C8B-B14F-4D97-AF65-F5344CB8AC3E}">
        <p14:creationId xmlns:p14="http://schemas.microsoft.com/office/powerpoint/2010/main" val="32859799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Mai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460B3-6ACD-194D-9D44-C086FB470179}"/>
              </a:ext>
            </a:extLst>
          </p:cNvPr>
          <p:cNvSpPr>
            <a:spLocks noGrp="1"/>
          </p:cNvSpPr>
          <p:nvPr>
            <p:ph type="title" hasCustomPrompt="1"/>
          </p:nvPr>
        </p:nvSpPr>
        <p:spPr>
          <a:xfrm>
            <a:off x="577516" y="365125"/>
            <a:ext cx="10972800" cy="987019"/>
          </a:xfrm>
        </p:spPr>
        <p:txBody>
          <a:bodyPr/>
          <a:lstStyle>
            <a:lvl1pPr algn="l">
              <a:lnSpc>
                <a:spcPct val="80000"/>
              </a:lnSpc>
              <a:defRPr b="1" i="0">
                <a:solidFill>
                  <a:schemeClr val="tx2"/>
                </a:solidFill>
                <a:latin typeface="Trebuchet MS" panose="020B0703020202090204" pitchFamily="34" charset="0"/>
              </a:defRPr>
            </a:lvl1pPr>
          </a:lstStyle>
          <a:p>
            <a:r>
              <a:rPr lang="en-US" dirty="0"/>
              <a:t>Click to edit master title style</a:t>
            </a:r>
          </a:p>
        </p:txBody>
      </p:sp>
      <p:sp>
        <p:nvSpPr>
          <p:cNvPr id="9" name="Slide Number Placeholder 5">
            <a:extLst>
              <a:ext uri="{FF2B5EF4-FFF2-40B4-BE49-F238E27FC236}">
                <a16:creationId xmlns:a16="http://schemas.microsoft.com/office/drawing/2014/main" id="{F817CF6A-808E-8C4F-9BE1-507266848035}"/>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dirty="0"/>
          </a:p>
        </p:txBody>
      </p:sp>
      <p:sp>
        <p:nvSpPr>
          <p:cNvPr id="4" name="Text Placeholder 3">
            <a:extLst>
              <a:ext uri="{FF2B5EF4-FFF2-40B4-BE49-F238E27FC236}">
                <a16:creationId xmlns:a16="http://schemas.microsoft.com/office/drawing/2014/main" id="{AB1E31CD-65A3-BA4E-9C03-9CCFCA71BB8A}"/>
              </a:ext>
            </a:extLst>
          </p:cNvPr>
          <p:cNvSpPr>
            <a:spLocks noGrp="1"/>
          </p:cNvSpPr>
          <p:nvPr>
            <p:ph type="body" sz="quarter" idx="10"/>
          </p:nvPr>
        </p:nvSpPr>
        <p:spPr>
          <a:xfrm>
            <a:off x="577850" y="1417638"/>
            <a:ext cx="10972800" cy="4422775"/>
          </a:xfrm>
          <a:prstGeom prst="rect">
            <a:avLst/>
          </a:prstGeom>
        </p:spPr>
        <p:txBody>
          <a:bodyPr>
            <a:noAutofit/>
          </a:bodyPr>
          <a:lstStyle>
            <a:lvl1pPr>
              <a:defRPr sz="2000"/>
            </a:lvl1pPr>
            <a:lvl2pPr>
              <a:defRPr sz="1400"/>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descr="A picture containing text&#10;&#10;Description automatically generated">
            <a:extLst>
              <a:ext uri="{FF2B5EF4-FFF2-40B4-BE49-F238E27FC236}">
                <a16:creationId xmlns:a16="http://schemas.microsoft.com/office/drawing/2014/main" id="{DBD3CE20-DD83-1646-A3A3-5473F29ACDF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34601386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 2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460B3-6ACD-194D-9D44-C086FB470179}"/>
              </a:ext>
            </a:extLst>
          </p:cNvPr>
          <p:cNvSpPr>
            <a:spLocks noGrp="1"/>
          </p:cNvSpPr>
          <p:nvPr>
            <p:ph type="title" hasCustomPrompt="1"/>
          </p:nvPr>
        </p:nvSpPr>
        <p:spPr>
          <a:xfrm>
            <a:off x="577516" y="365125"/>
            <a:ext cx="10972800" cy="987019"/>
          </a:xfrm>
        </p:spPr>
        <p:txBody>
          <a:bodyPr/>
          <a:lstStyle>
            <a:lvl1pPr algn="l">
              <a:lnSpc>
                <a:spcPct val="80000"/>
              </a:lnSpc>
              <a:defRPr b="1" i="0">
                <a:solidFill>
                  <a:schemeClr val="tx2"/>
                </a:solidFill>
                <a:latin typeface="Trebuchet MS" panose="020B0703020202090204" pitchFamily="34" charset="0"/>
              </a:defRPr>
            </a:lvl1pPr>
          </a:lstStyle>
          <a:p>
            <a:r>
              <a:rPr lang="en-US" dirty="0"/>
              <a:t>Click to edit master title style</a:t>
            </a:r>
          </a:p>
        </p:txBody>
      </p:sp>
      <p:sp>
        <p:nvSpPr>
          <p:cNvPr id="9" name="Slide Number Placeholder 5">
            <a:extLst>
              <a:ext uri="{FF2B5EF4-FFF2-40B4-BE49-F238E27FC236}">
                <a16:creationId xmlns:a16="http://schemas.microsoft.com/office/drawing/2014/main" id="{F817CF6A-808E-8C4F-9BE1-507266848035}"/>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dirty="0"/>
          </a:p>
        </p:txBody>
      </p:sp>
      <p:sp>
        <p:nvSpPr>
          <p:cNvPr id="10" name="Slide Number Placeholder 5">
            <a:extLst>
              <a:ext uri="{FF2B5EF4-FFF2-40B4-BE49-F238E27FC236}">
                <a16:creationId xmlns:a16="http://schemas.microsoft.com/office/drawing/2014/main" id="{6CCA6249-8962-9949-96AE-7C11B8F0135F}"/>
              </a:ext>
            </a:extLst>
          </p:cNvPr>
          <p:cNvSpPr txBox="1">
            <a:spLocks/>
          </p:cNvSpPr>
          <p:nvPr userDrawn="1"/>
        </p:nvSpPr>
        <p:spPr>
          <a:xfrm>
            <a:off x="4700337"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dirty="0">
                <a:latin typeface="Trebuchet MS" panose="020B0703020202090204" pitchFamily="34" charset="0"/>
              </a:rPr>
              <a:t>Confidential – Internal Use Only</a:t>
            </a:r>
          </a:p>
        </p:txBody>
      </p:sp>
      <p:cxnSp>
        <p:nvCxnSpPr>
          <p:cNvPr id="14" name="Straight Connector 13">
            <a:extLst>
              <a:ext uri="{FF2B5EF4-FFF2-40B4-BE49-F238E27FC236}">
                <a16:creationId xmlns:a16="http://schemas.microsoft.com/office/drawing/2014/main" id="{8775F5BB-F5E4-F444-B1D5-BA8D666C0827}"/>
              </a:ext>
            </a:extLst>
          </p:cNvPr>
          <p:cNvCxnSpPr>
            <a:cxnSpLocks/>
          </p:cNvCxnSpPr>
          <p:nvPr userDrawn="1"/>
        </p:nvCxnSpPr>
        <p:spPr>
          <a:xfrm>
            <a:off x="5885424" y="1942677"/>
            <a:ext cx="0" cy="4229524"/>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1C10DD09-27B1-3B4A-B4A8-4390B6297FE5}"/>
              </a:ext>
            </a:extLst>
          </p:cNvPr>
          <p:cNvSpPr>
            <a:spLocks noGrp="1"/>
          </p:cNvSpPr>
          <p:nvPr>
            <p:ph type="body" sz="quarter" idx="15"/>
          </p:nvPr>
        </p:nvSpPr>
        <p:spPr>
          <a:xfrm>
            <a:off x="577849" y="1942676"/>
            <a:ext cx="5042621" cy="4229524"/>
          </a:xfrm>
          <a:prstGeom prst="rect">
            <a:avLst/>
          </a:prstGeom>
        </p:spPr>
        <p:txBody>
          <a:bodyPr>
            <a:noAutofit/>
          </a:bodyPr>
          <a:lstStyle>
            <a:lvl1pPr marL="342900" marR="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lvl1pPr>
            <a:lvl2pPr marL="675958" marR="0" indent="-285750" algn="l" defTabSz="914400" rtl="0" eaLnBrk="1" fontAlgn="auto" latinLnBrk="0" hangingPunct="1">
              <a:lnSpc>
                <a:spcPct val="114000"/>
              </a:lnSpc>
              <a:spcBef>
                <a:spcPts val="0"/>
              </a:spcBef>
              <a:spcAft>
                <a:spcPts val="600"/>
              </a:spcAft>
              <a:buClrTx/>
              <a:buSzTx/>
              <a:buFont typeface="Monaco" pitchFamily="2" charset="77"/>
              <a:buChar char="⎻"/>
              <a:tabLst/>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a:lvl3pPr>
          </a:lstStyle>
          <a:p>
            <a:pPr marL="342900" marR="0" lvl="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pPr>
            <a:r>
              <a:rPr kumimoji="0" lang="en-US" sz="2000" b="0" i="0" u="none" strike="noStrike" kern="1600" cap="none" spc="-50" normalizeH="0" baseline="0" noProof="0" dirty="0">
                <a:ln>
                  <a:noFill/>
                </a:ln>
                <a:solidFill>
                  <a:srgbClr val="54565B"/>
                </a:solidFill>
                <a:effectLst/>
                <a:uLnTx/>
                <a:uFillTx/>
                <a:latin typeface="Trebuchet MS" panose="020B0703020202090204" pitchFamily="34" charset="0"/>
                <a:ea typeface="+mn-ea"/>
                <a:cs typeface="+mn-cs"/>
              </a:rPr>
              <a:t>Click to edit Master text styles</a:t>
            </a:r>
          </a:p>
          <a:p>
            <a:pPr marL="675958" marR="0" lvl="1" indent="-2857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400" b="0" i="0" u="none" strike="noStrike" kern="1600" cap="none" spc="-50" normalizeH="0" baseline="0" noProof="0" dirty="0">
                <a:ln>
                  <a:noFill/>
                </a:ln>
                <a:solidFill>
                  <a:srgbClr val="54565B"/>
                </a:solidFill>
                <a:effectLst/>
                <a:uLnTx/>
                <a:uFillTx/>
                <a:latin typeface="+mj-lt"/>
                <a:ea typeface="+mn-ea"/>
                <a:cs typeface="+mn-cs"/>
              </a:rPr>
              <a:t>Second level</a:t>
            </a:r>
          </a:p>
          <a:p>
            <a:pPr marL="862012" marR="0" lvl="2" indent="-1714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100" b="0" i="1" u="none" strike="noStrike" kern="1600" cap="none" spc="-50" normalizeH="0" baseline="0" noProof="0" dirty="0">
                <a:ln>
                  <a:noFill/>
                </a:ln>
                <a:solidFill>
                  <a:srgbClr val="54565B"/>
                </a:solidFill>
                <a:effectLst/>
                <a:uLnTx/>
                <a:uFillTx/>
                <a:latin typeface="Georgia" panose="02040502050405020303" pitchFamily="18" charset="0"/>
                <a:ea typeface="+mn-ea"/>
                <a:cs typeface="+mn-cs"/>
              </a:rPr>
              <a:t>Third level</a:t>
            </a:r>
          </a:p>
        </p:txBody>
      </p:sp>
      <p:sp>
        <p:nvSpPr>
          <p:cNvPr id="15" name="Text Placeholder 3">
            <a:extLst>
              <a:ext uri="{FF2B5EF4-FFF2-40B4-BE49-F238E27FC236}">
                <a16:creationId xmlns:a16="http://schemas.microsoft.com/office/drawing/2014/main" id="{7037DFCD-0E35-D440-845D-FF549CF24B73}"/>
              </a:ext>
            </a:extLst>
          </p:cNvPr>
          <p:cNvSpPr>
            <a:spLocks noGrp="1"/>
          </p:cNvSpPr>
          <p:nvPr>
            <p:ph type="body" sz="quarter" idx="16"/>
          </p:nvPr>
        </p:nvSpPr>
        <p:spPr>
          <a:xfrm>
            <a:off x="6151335" y="1942676"/>
            <a:ext cx="5042621" cy="4229524"/>
          </a:xfrm>
          <a:prstGeom prst="rect">
            <a:avLst/>
          </a:prstGeom>
        </p:spPr>
        <p:txBody>
          <a:bodyPr>
            <a:noAutofit/>
          </a:bodyPr>
          <a:lstStyle>
            <a:lvl1pPr marL="342900" marR="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lvl1pPr>
            <a:lvl2pPr marL="675958" marR="0" indent="-285750" algn="l" defTabSz="914400" rtl="0" eaLnBrk="1" fontAlgn="auto" latinLnBrk="0" hangingPunct="1">
              <a:lnSpc>
                <a:spcPct val="114000"/>
              </a:lnSpc>
              <a:spcBef>
                <a:spcPts val="0"/>
              </a:spcBef>
              <a:spcAft>
                <a:spcPts val="600"/>
              </a:spcAft>
              <a:buClrTx/>
              <a:buSzTx/>
              <a:buFont typeface="Monaco" pitchFamily="2" charset="77"/>
              <a:buChar char="⎻"/>
              <a:tabLst/>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a:lvl3pPr>
          </a:lstStyle>
          <a:p>
            <a:pPr marL="342900" marR="0" lvl="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pPr>
            <a:r>
              <a:rPr kumimoji="0" lang="en-US" sz="2000" b="0" i="0" u="none" strike="noStrike" kern="1600" cap="none" spc="-50" normalizeH="0" baseline="0" noProof="0" dirty="0">
                <a:ln>
                  <a:noFill/>
                </a:ln>
                <a:solidFill>
                  <a:srgbClr val="54565B"/>
                </a:solidFill>
                <a:effectLst/>
                <a:uLnTx/>
                <a:uFillTx/>
                <a:latin typeface="Trebuchet MS" panose="020B0703020202090204" pitchFamily="34" charset="0"/>
                <a:ea typeface="+mn-ea"/>
                <a:cs typeface="+mn-cs"/>
              </a:rPr>
              <a:t>Click to edit Master text styles</a:t>
            </a:r>
          </a:p>
          <a:p>
            <a:pPr marL="675958" marR="0" lvl="1" indent="-2857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400" b="0" i="0" u="none" strike="noStrike" kern="1600" cap="none" spc="-50" normalizeH="0" baseline="0" noProof="0" dirty="0">
                <a:ln>
                  <a:noFill/>
                </a:ln>
                <a:solidFill>
                  <a:srgbClr val="54565B"/>
                </a:solidFill>
                <a:effectLst/>
                <a:uLnTx/>
                <a:uFillTx/>
                <a:latin typeface="+mj-lt"/>
                <a:ea typeface="+mn-ea"/>
                <a:cs typeface="+mn-cs"/>
              </a:rPr>
              <a:t>Second level</a:t>
            </a:r>
          </a:p>
          <a:p>
            <a:pPr marL="862012" marR="0" lvl="2" indent="-1714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100" b="0" i="1" u="none" strike="noStrike" kern="1600" cap="none" spc="-50" normalizeH="0" baseline="0" noProof="0" dirty="0">
                <a:ln>
                  <a:noFill/>
                </a:ln>
                <a:solidFill>
                  <a:srgbClr val="54565B"/>
                </a:solidFill>
                <a:effectLst/>
                <a:uLnTx/>
                <a:uFillTx/>
                <a:latin typeface="Georgia" panose="02040502050405020303" pitchFamily="18" charset="0"/>
                <a:ea typeface="+mn-ea"/>
                <a:cs typeface="+mn-cs"/>
              </a:rPr>
              <a:t>Third level</a:t>
            </a:r>
          </a:p>
        </p:txBody>
      </p:sp>
      <p:pic>
        <p:nvPicPr>
          <p:cNvPr id="12" name="Picture 11" descr="A picture containing text&#10;&#10;Description automatically generated">
            <a:extLst>
              <a:ext uri="{FF2B5EF4-FFF2-40B4-BE49-F238E27FC236}">
                <a16:creationId xmlns:a16="http://schemas.microsoft.com/office/drawing/2014/main" id="{1B9D379B-1CB5-FB40-923F-25CED0978A3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13670716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 3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460B3-6ACD-194D-9D44-C086FB470179}"/>
              </a:ext>
            </a:extLst>
          </p:cNvPr>
          <p:cNvSpPr>
            <a:spLocks noGrp="1"/>
          </p:cNvSpPr>
          <p:nvPr>
            <p:ph type="title" hasCustomPrompt="1"/>
          </p:nvPr>
        </p:nvSpPr>
        <p:spPr>
          <a:xfrm>
            <a:off x="577516" y="365125"/>
            <a:ext cx="10972800" cy="987019"/>
          </a:xfrm>
        </p:spPr>
        <p:txBody>
          <a:bodyPr/>
          <a:lstStyle>
            <a:lvl1pPr algn="l">
              <a:lnSpc>
                <a:spcPct val="80000"/>
              </a:lnSpc>
              <a:defRPr b="1" i="0">
                <a:solidFill>
                  <a:schemeClr val="tx2"/>
                </a:solidFill>
                <a:latin typeface="Trebuchet MS" panose="020B0703020202090204" pitchFamily="34" charset="0"/>
              </a:defRPr>
            </a:lvl1pPr>
          </a:lstStyle>
          <a:p>
            <a:r>
              <a:rPr lang="en-US" dirty="0"/>
              <a:t>Click to edit master title style</a:t>
            </a:r>
          </a:p>
        </p:txBody>
      </p:sp>
      <p:sp>
        <p:nvSpPr>
          <p:cNvPr id="9" name="Slide Number Placeholder 5">
            <a:extLst>
              <a:ext uri="{FF2B5EF4-FFF2-40B4-BE49-F238E27FC236}">
                <a16:creationId xmlns:a16="http://schemas.microsoft.com/office/drawing/2014/main" id="{F817CF6A-808E-8C4F-9BE1-507266848035}"/>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dirty="0"/>
          </a:p>
        </p:txBody>
      </p:sp>
      <p:sp>
        <p:nvSpPr>
          <p:cNvPr id="10" name="Slide Number Placeholder 5">
            <a:extLst>
              <a:ext uri="{FF2B5EF4-FFF2-40B4-BE49-F238E27FC236}">
                <a16:creationId xmlns:a16="http://schemas.microsoft.com/office/drawing/2014/main" id="{6CCA6249-8962-9949-96AE-7C11B8F0135F}"/>
              </a:ext>
            </a:extLst>
          </p:cNvPr>
          <p:cNvSpPr txBox="1">
            <a:spLocks/>
          </p:cNvSpPr>
          <p:nvPr userDrawn="1"/>
        </p:nvSpPr>
        <p:spPr>
          <a:xfrm>
            <a:off x="4700337"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dirty="0">
                <a:latin typeface="Trebuchet MS" panose="020B0703020202090204" pitchFamily="34" charset="0"/>
              </a:rPr>
              <a:t>Confidential – Internal Use Only</a:t>
            </a:r>
          </a:p>
        </p:txBody>
      </p:sp>
      <p:cxnSp>
        <p:nvCxnSpPr>
          <p:cNvPr id="14" name="Straight Connector 13">
            <a:extLst>
              <a:ext uri="{FF2B5EF4-FFF2-40B4-BE49-F238E27FC236}">
                <a16:creationId xmlns:a16="http://schemas.microsoft.com/office/drawing/2014/main" id="{6ADF5480-C0C7-C64C-8BB2-74C63D4DEFC4}"/>
              </a:ext>
            </a:extLst>
          </p:cNvPr>
          <p:cNvCxnSpPr>
            <a:cxnSpLocks/>
          </p:cNvCxnSpPr>
          <p:nvPr userDrawn="1"/>
        </p:nvCxnSpPr>
        <p:spPr>
          <a:xfrm>
            <a:off x="4190736" y="1942677"/>
            <a:ext cx="0" cy="4229524"/>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377EF41-0258-3B45-996A-6490BA874BBD}"/>
              </a:ext>
            </a:extLst>
          </p:cNvPr>
          <p:cNvCxnSpPr>
            <a:cxnSpLocks/>
          </p:cNvCxnSpPr>
          <p:nvPr userDrawn="1"/>
        </p:nvCxnSpPr>
        <p:spPr>
          <a:xfrm>
            <a:off x="7933680" y="1942677"/>
            <a:ext cx="0" cy="4229524"/>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2" name="Text Placeholder 3">
            <a:extLst>
              <a:ext uri="{FF2B5EF4-FFF2-40B4-BE49-F238E27FC236}">
                <a16:creationId xmlns:a16="http://schemas.microsoft.com/office/drawing/2014/main" id="{7238BA6B-E620-AF4F-A0C3-8A5B9D5C11B6}"/>
              </a:ext>
            </a:extLst>
          </p:cNvPr>
          <p:cNvSpPr>
            <a:spLocks noGrp="1"/>
          </p:cNvSpPr>
          <p:nvPr>
            <p:ph type="body" sz="quarter" idx="15" hasCustomPrompt="1"/>
          </p:nvPr>
        </p:nvSpPr>
        <p:spPr>
          <a:xfrm>
            <a:off x="577850" y="1942676"/>
            <a:ext cx="3512910" cy="4229524"/>
          </a:xfrm>
          <a:prstGeom prst="rect">
            <a:avLst/>
          </a:prstGeom>
        </p:spPr>
        <p:txBody>
          <a:bodyPr>
            <a:noAutofit/>
          </a:bodyPr>
          <a:lstStyle>
            <a:lvl1pPr marL="342900" marR="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sz="1800"/>
            </a:lvl1pPr>
            <a:lvl2pPr marL="675958" marR="0" indent="-285750" algn="l" defTabSz="914400" rtl="0" eaLnBrk="1" fontAlgn="auto" latinLnBrk="0" hangingPunct="1">
              <a:lnSpc>
                <a:spcPct val="114000"/>
              </a:lnSpc>
              <a:spcBef>
                <a:spcPts val="0"/>
              </a:spcBef>
              <a:spcAft>
                <a:spcPts val="600"/>
              </a:spcAft>
              <a:buClrTx/>
              <a:buSzTx/>
              <a:buFont typeface="Monaco" pitchFamily="2" charset="77"/>
              <a:buChar char="⎻"/>
              <a:tabLst/>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a:lvl3pPr>
          </a:lstStyle>
          <a:p>
            <a:pPr marL="342900" marR="0" lvl="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pPr>
            <a:r>
              <a:rPr kumimoji="0" lang="en-US" sz="2000" b="0" i="0" u="none" strike="noStrike" kern="1600" cap="none" spc="-50" normalizeH="0" baseline="0" noProof="0" dirty="0">
                <a:ln>
                  <a:noFill/>
                </a:ln>
                <a:solidFill>
                  <a:srgbClr val="54565B"/>
                </a:solidFill>
                <a:effectLst/>
                <a:uLnTx/>
                <a:uFillTx/>
                <a:latin typeface="Trebuchet MS" panose="020B0703020202090204" pitchFamily="34" charset="0"/>
                <a:ea typeface="+mn-ea"/>
                <a:cs typeface="+mn-cs"/>
              </a:rPr>
              <a:t>Click to edit text</a:t>
            </a:r>
          </a:p>
          <a:p>
            <a:pPr marL="675958" marR="0" lvl="1" indent="-2857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400" b="0" i="0" u="none" strike="noStrike" kern="1600" cap="none" spc="-50" normalizeH="0" baseline="0" noProof="0" dirty="0">
                <a:ln>
                  <a:noFill/>
                </a:ln>
                <a:solidFill>
                  <a:srgbClr val="54565B"/>
                </a:solidFill>
                <a:effectLst/>
                <a:uLnTx/>
                <a:uFillTx/>
                <a:latin typeface="+mj-lt"/>
                <a:ea typeface="+mn-ea"/>
                <a:cs typeface="+mn-cs"/>
              </a:rPr>
              <a:t>Second level</a:t>
            </a:r>
          </a:p>
          <a:p>
            <a:pPr marL="862012" marR="0" lvl="2" indent="-1714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100" b="0" i="1" u="none" strike="noStrike" kern="1600" cap="none" spc="-50" normalizeH="0" baseline="0" noProof="0" dirty="0">
                <a:ln>
                  <a:noFill/>
                </a:ln>
                <a:solidFill>
                  <a:srgbClr val="54565B"/>
                </a:solidFill>
                <a:effectLst/>
                <a:uLnTx/>
                <a:uFillTx/>
                <a:latin typeface="Georgia" panose="02040502050405020303" pitchFamily="18" charset="0"/>
                <a:ea typeface="+mn-ea"/>
                <a:cs typeface="+mn-cs"/>
              </a:rPr>
              <a:t>Third level</a:t>
            </a:r>
          </a:p>
        </p:txBody>
      </p:sp>
      <p:sp>
        <p:nvSpPr>
          <p:cNvPr id="17" name="Text Placeholder 3">
            <a:extLst>
              <a:ext uri="{FF2B5EF4-FFF2-40B4-BE49-F238E27FC236}">
                <a16:creationId xmlns:a16="http://schemas.microsoft.com/office/drawing/2014/main" id="{CE8F9A4A-9700-2E49-AA7D-4C819732798C}"/>
              </a:ext>
            </a:extLst>
          </p:cNvPr>
          <p:cNvSpPr>
            <a:spLocks noGrp="1"/>
          </p:cNvSpPr>
          <p:nvPr>
            <p:ph type="body" sz="quarter" idx="16" hasCustomPrompt="1"/>
          </p:nvPr>
        </p:nvSpPr>
        <p:spPr>
          <a:xfrm>
            <a:off x="4328757" y="1942676"/>
            <a:ext cx="3512910" cy="4229524"/>
          </a:xfrm>
          <a:prstGeom prst="rect">
            <a:avLst/>
          </a:prstGeom>
        </p:spPr>
        <p:txBody>
          <a:bodyPr>
            <a:noAutofit/>
          </a:bodyPr>
          <a:lstStyle>
            <a:lvl1pPr marL="342900" marR="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lvl1pPr>
            <a:lvl2pPr marL="675958" marR="0" indent="-285750" algn="l" defTabSz="914400" rtl="0" eaLnBrk="1" fontAlgn="auto" latinLnBrk="0" hangingPunct="1">
              <a:lnSpc>
                <a:spcPct val="114000"/>
              </a:lnSpc>
              <a:spcBef>
                <a:spcPts val="0"/>
              </a:spcBef>
              <a:spcAft>
                <a:spcPts val="600"/>
              </a:spcAft>
              <a:buClrTx/>
              <a:buSzTx/>
              <a:buFont typeface="Monaco" pitchFamily="2" charset="77"/>
              <a:buChar char="⎻"/>
              <a:tabLst/>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a:lvl3pPr>
          </a:lstStyle>
          <a:p>
            <a:pPr marL="342900" marR="0" lvl="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pPr>
            <a:r>
              <a:rPr kumimoji="0" lang="en-US" sz="2000" b="0" i="0" u="none" strike="noStrike" kern="1600" cap="none" spc="-50" normalizeH="0" baseline="0" noProof="0" dirty="0">
                <a:ln>
                  <a:noFill/>
                </a:ln>
                <a:solidFill>
                  <a:srgbClr val="54565B"/>
                </a:solidFill>
                <a:effectLst/>
                <a:uLnTx/>
                <a:uFillTx/>
                <a:latin typeface="Trebuchet MS" panose="020B0703020202090204" pitchFamily="34" charset="0"/>
                <a:ea typeface="+mn-ea"/>
                <a:cs typeface="+mn-cs"/>
              </a:rPr>
              <a:t>Click to edit text</a:t>
            </a:r>
          </a:p>
          <a:p>
            <a:pPr marL="675958" marR="0" lvl="1" indent="-2857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400" b="0" i="0" u="none" strike="noStrike" kern="1600" cap="none" spc="-50" normalizeH="0" baseline="0" noProof="0" dirty="0">
                <a:ln>
                  <a:noFill/>
                </a:ln>
                <a:solidFill>
                  <a:srgbClr val="54565B"/>
                </a:solidFill>
                <a:effectLst/>
                <a:uLnTx/>
                <a:uFillTx/>
                <a:latin typeface="+mj-lt"/>
                <a:ea typeface="+mn-ea"/>
                <a:cs typeface="+mn-cs"/>
              </a:rPr>
              <a:t>Second level</a:t>
            </a:r>
          </a:p>
          <a:p>
            <a:pPr marL="862012" marR="0" lvl="2" indent="-1714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100" b="0" i="1" u="none" strike="noStrike" kern="1600" cap="none" spc="-50" normalizeH="0" baseline="0" noProof="0" dirty="0">
                <a:ln>
                  <a:noFill/>
                </a:ln>
                <a:solidFill>
                  <a:srgbClr val="54565B"/>
                </a:solidFill>
                <a:effectLst/>
                <a:uLnTx/>
                <a:uFillTx/>
                <a:latin typeface="Georgia" panose="02040502050405020303" pitchFamily="18" charset="0"/>
                <a:ea typeface="+mn-ea"/>
                <a:cs typeface="+mn-cs"/>
              </a:rPr>
              <a:t>Third level</a:t>
            </a:r>
          </a:p>
        </p:txBody>
      </p:sp>
      <p:sp>
        <p:nvSpPr>
          <p:cNvPr id="18" name="Text Placeholder 3">
            <a:extLst>
              <a:ext uri="{FF2B5EF4-FFF2-40B4-BE49-F238E27FC236}">
                <a16:creationId xmlns:a16="http://schemas.microsoft.com/office/drawing/2014/main" id="{C6FBE4AE-B4C8-AD4B-95AF-CB27A898FEC1}"/>
              </a:ext>
            </a:extLst>
          </p:cNvPr>
          <p:cNvSpPr>
            <a:spLocks noGrp="1"/>
          </p:cNvSpPr>
          <p:nvPr>
            <p:ph type="body" sz="quarter" idx="17" hasCustomPrompt="1"/>
          </p:nvPr>
        </p:nvSpPr>
        <p:spPr>
          <a:xfrm>
            <a:off x="8042340" y="1942676"/>
            <a:ext cx="3512910" cy="4229524"/>
          </a:xfrm>
          <a:prstGeom prst="rect">
            <a:avLst/>
          </a:prstGeom>
        </p:spPr>
        <p:txBody>
          <a:bodyPr>
            <a:noAutofit/>
          </a:bodyPr>
          <a:lstStyle>
            <a:lvl1pPr marL="342900" marR="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lvl1pPr>
            <a:lvl2pPr marL="675958" marR="0" indent="-285750" algn="l" defTabSz="914400" rtl="0" eaLnBrk="1" fontAlgn="auto" latinLnBrk="0" hangingPunct="1">
              <a:lnSpc>
                <a:spcPct val="114000"/>
              </a:lnSpc>
              <a:spcBef>
                <a:spcPts val="0"/>
              </a:spcBef>
              <a:spcAft>
                <a:spcPts val="600"/>
              </a:spcAft>
              <a:buClrTx/>
              <a:buSzTx/>
              <a:buFont typeface="Monaco" pitchFamily="2" charset="77"/>
              <a:buChar char="⎻"/>
              <a:tabLst/>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a:lvl3pPr>
          </a:lstStyle>
          <a:p>
            <a:pPr marL="342900" marR="0" lvl="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pPr>
            <a:r>
              <a:rPr kumimoji="0" lang="en-US" sz="2000" b="0" i="0" u="none" strike="noStrike" kern="1600" cap="none" spc="-50" normalizeH="0" baseline="0" noProof="0" dirty="0">
                <a:ln>
                  <a:noFill/>
                </a:ln>
                <a:solidFill>
                  <a:srgbClr val="54565B"/>
                </a:solidFill>
                <a:effectLst/>
                <a:uLnTx/>
                <a:uFillTx/>
                <a:latin typeface="Trebuchet MS" panose="020B0703020202090204" pitchFamily="34" charset="0"/>
                <a:ea typeface="+mn-ea"/>
                <a:cs typeface="+mn-cs"/>
              </a:rPr>
              <a:t>Click to edit text</a:t>
            </a:r>
          </a:p>
          <a:p>
            <a:pPr marL="675958" marR="0" lvl="1" indent="-2857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400" b="0" i="0" u="none" strike="noStrike" kern="1600" cap="none" spc="-50" normalizeH="0" baseline="0" noProof="0" dirty="0">
                <a:ln>
                  <a:noFill/>
                </a:ln>
                <a:solidFill>
                  <a:srgbClr val="54565B"/>
                </a:solidFill>
                <a:effectLst/>
                <a:uLnTx/>
                <a:uFillTx/>
                <a:latin typeface="+mj-lt"/>
                <a:ea typeface="+mn-ea"/>
                <a:cs typeface="+mn-cs"/>
              </a:rPr>
              <a:t>Second level</a:t>
            </a:r>
          </a:p>
          <a:p>
            <a:pPr marL="862012" marR="0" lvl="2" indent="-1714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100" b="0" i="1" u="none" strike="noStrike" kern="1600" cap="none" spc="-50" normalizeH="0" baseline="0" noProof="0" dirty="0">
                <a:ln>
                  <a:noFill/>
                </a:ln>
                <a:solidFill>
                  <a:srgbClr val="54565B"/>
                </a:solidFill>
                <a:effectLst/>
                <a:uLnTx/>
                <a:uFillTx/>
                <a:latin typeface="Georgia" panose="02040502050405020303" pitchFamily="18" charset="0"/>
                <a:ea typeface="+mn-ea"/>
                <a:cs typeface="+mn-cs"/>
              </a:rPr>
              <a:t>Third level</a:t>
            </a:r>
          </a:p>
        </p:txBody>
      </p:sp>
      <p:pic>
        <p:nvPicPr>
          <p:cNvPr id="13" name="Picture 12" descr="A picture containing text&#10;&#10;Description automatically generated">
            <a:extLst>
              <a:ext uri="{FF2B5EF4-FFF2-40B4-BE49-F238E27FC236}">
                <a16:creationId xmlns:a16="http://schemas.microsoft.com/office/drawing/2014/main" id="{62E86C9E-CB13-FE47-810D-ACC7D440614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38388116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Just Header + Footer">
    <p:spTree>
      <p:nvGrpSpPr>
        <p:cNvPr id="1" name=""/>
        <p:cNvGrpSpPr/>
        <p:nvPr/>
      </p:nvGrpSpPr>
      <p:grpSpPr>
        <a:xfrm>
          <a:off x="0" y="0"/>
          <a:ext cx="0" cy="0"/>
          <a:chOff x="0" y="0"/>
          <a:chExt cx="0" cy="0"/>
        </a:xfrm>
      </p:grpSpPr>
      <p:sp>
        <p:nvSpPr>
          <p:cNvPr id="8" name="Slide Number Placeholder 6">
            <a:extLst>
              <a:ext uri="{FF2B5EF4-FFF2-40B4-BE49-F238E27FC236}">
                <a16:creationId xmlns:a16="http://schemas.microsoft.com/office/drawing/2014/main" id="{F3949077-E0E8-B647-A11F-24C62D2D4087}"/>
              </a:ext>
            </a:extLst>
          </p:cNvPr>
          <p:cNvSpPr txBox="1">
            <a:spLocks/>
          </p:cNvSpPr>
          <p:nvPr userDrawn="1"/>
        </p:nvSpPr>
        <p:spPr>
          <a:xfrm>
            <a:off x="211015"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b="0" i="0" kern="1200">
                <a:solidFill>
                  <a:schemeClr val="tx1">
                    <a:lumMod val="40000"/>
                    <a:lumOff val="60000"/>
                  </a:schemeClr>
                </a:solidFill>
                <a:latin typeface="Trebuchet MS" panose="020B070302020209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BEAA09E-D67E-864E-8466-C38E88600C4F}" type="slidenum">
              <a:rPr lang="en-US" smtClean="0"/>
              <a:pPr/>
              <a:t>‹#›</a:t>
            </a:fld>
            <a:endParaRPr lang="en-US" dirty="0"/>
          </a:p>
        </p:txBody>
      </p:sp>
      <p:sp>
        <p:nvSpPr>
          <p:cNvPr id="6" name="Title 1">
            <a:extLst>
              <a:ext uri="{FF2B5EF4-FFF2-40B4-BE49-F238E27FC236}">
                <a16:creationId xmlns:a16="http://schemas.microsoft.com/office/drawing/2014/main" id="{F90A82CE-0D18-B941-A735-67EC495377B7}"/>
              </a:ext>
            </a:extLst>
          </p:cNvPr>
          <p:cNvSpPr>
            <a:spLocks noGrp="1"/>
          </p:cNvSpPr>
          <p:nvPr>
            <p:ph type="title" hasCustomPrompt="1"/>
          </p:nvPr>
        </p:nvSpPr>
        <p:spPr>
          <a:xfrm>
            <a:off x="577516" y="365125"/>
            <a:ext cx="10972800" cy="987019"/>
          </a:xfrm>
        </p:spPr>
        <p:txBody>
          <a:bodyPr/>
          <a:lstStyle>
            <a:lvl1pPr algn="l">
              <a:lnSpc>
                <a:spcPct val="80000"/>
              </a:lnSpc>
              <a:defRPr b="1" i="0">
                <a:solidFill>
                  <a:schemeClr val="tx2"/>
                </a:solidFill>
                <a:latin typeface="Trebuchet MS" panose="020B0703020202090204" pitchFamily="34" charset="0"/>
              </a:defRPr>
            </a:lvl1pPr>
          </a:lstStyle>
          <a:p>
            <a:r>
              <a:rPr lang="en-US" dirty="0"/>
              <a:t>Click to edit master title style</a:t>
            </a:r>
          </a:p>
        </p:txBody>
      </p:sp>
      <p:pic>
        <p:nvPicPr>
          <p:cNvPr id="7" name="Picture 6" descr="A picture containing text&#10;&#10;Description automatically generated">
            <a:extLst>
              <a:ext uri="{FF2B5EF4-FFF2-40B4-BE49-F238E27FC236}">
                <a16:creationId xmlns:a16="http://schemas.microsoft.com/office/drawing/2014/main" id="{2ECBF799-752D-3A48-BBAE-380CFE2E5BF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37298450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Just Footer">
    <p:spTree>
      <p:nvGrpSpPr>
        <p:cNvPr id="1" name=""/>
        <p:cNvGrpSpPr/>
        <p:nvPr/>
      </p:nvGrpSpPr>
      <p:grpSpPr>
        <a:xfrm>
          <a:off x="0" y="0"/>
          <a:ext cx="0" cy="0"/>
          <a:chOff x="0" y="0"/>
          <a:chExt cx="0" cy="0"/>
        </a:xfrm>
      </p:grpSpPr>
      <p:sp>
        <p:nvSpPr>
          <p:cNvPr id="8" name="Slide Number Placeholder 6">
            <a:extLst>
              <a:ext uri="{FF2B5EF4-FFF2-40B4-BE49-F238E27FC236}">
                <a16:creationId xmlns:a16="http://schemas.microsoft.com/office/drawing/2014/main" id="{F3949077-E0E8-B647-A11F-24C62D2D4087}"/>
              </a:ext>
            </a:extLst>
          </p:cNvPr>
          <p:cNvSpPr txBox="1">
            <a:spLocks/>
          </p:cNvSpPr>
          <p:nvPr userDrawn="1"/>
        </p:nvSpPr>
        <p:spPr>
          <a:xfrm>
            <a:off x="211015"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b="0" i="0" kern="1200">
                <a:solidFill>
                  <a:schemeClr val="tx1">
                    <a:lumMod val="40000"/>
                    <a:lumOff val="60000"/>
                  </a:schemeClr>
                </a:solidFill>
                <a:latin typeface="Trebuchet MS" panose="020B070302020209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BEAA09E-D67E-864E-8466-C38E88600C4F}" type="slidenum">
              <a:rPr lang="en-US" smtClean="0"/>
              <a:pPr/>
              <a:t>‹#›</a:t>
            </a:fld>
            <a:endParaRPr lang="en-US" dirty="0"/>
          </a:p>
        </p:txBody>
      </p:sp>
      <p:pic>
        <p:nvPicPr>
          <p:cNvPr id="5" name="Picture 4" descr="A picture containing text&#10;&#10;Description automatically generated">
            <a:extLst>
              <a:ext uri="{FF2B5EF4-FFF2-40B4-BE49-F238E27FC236}">
                <a16:creationId xmlns:a16="http://schemas.microsoft.com/office/drawing/2014/main" id="{9EB3994F-086B-D541-830D-38982D59ACE7}"/>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12695252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ue Background">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3386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Add Image">
    <p:bg bwMode="grayWhite">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71CDD-03B6-5447-B8EF-BC2DD2AB7DD2}"/>
              </a:ext>
            </a:extLst>
          </p:cNvPr>
          <p:cNvSpPr>
            <a:spLocks noGrp="1"/>
          </p:cNvSpPr>
          <p:nvPr>
            <p:ph type="ctrTitle" hasCustomPrompt="1"/>
          </p:nvPr>
        </p:nvSpPr>
        <p:spPr>
          <a:xfrm>
            <a:off x="1066800" y="4589904"/>
            <a:ext cx="10058400" cy="1001872"/>
          </a:xfrm>
        </p:spPr>
        <p:txBody>
          <a:bodyPr anchor="b"/>
          <a:lstStyle>
            <a:lvl1pPr algn="l">
              <a:lnSpc>
                <a:spcPct val="80000"/>
              </a:lnSpc>
              <a:defRPr sz="4000" b="1" i="0" spc="0" baseline="0">
                <a:solidFill>
                  <a:schemeClr val="tx2"/>
                </a:solidFill>
                <a:latin typeface="Trebuchet MS" panose="020B070302020209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C3572D1E-ECF6-C04B-874C-31D977FFD310}"/>
              </a:ext>
            </a:extLst>
          </p:cNvPr>
          <p:cNvSpPr>
            <a:spLocks noGrp="1"/>
          </p:cNvSpPr>
          <p:nvPr>
            <p:ph type="subTitle" idx="1" hasCustomPrompt="1"/>
          </p:nvPr>
        </p:nvSpPr>
        <p:spPr>
          <a:xfrm>
            <a:off x="1066800" y="5724557"/>
            <a:ext cx="10058400" cy="463513"/>
          </a:xfrm>
          <a:prstGeom prst="rect">
            <a:avLst/>
          </a:prstGeom>
        </p:spPr>
        <p:txBody>
          <a:bodyPr anchor="t">
            <a:noAutofit/>
          </a:bodyPr>
          <a:lstStyle>
            <a:lvl1pPr marL="0" indent="0" algn="l">
              <a:lnSpc>
                <a:spcPct val="110000"/>
              </a:lnSpc>
              <a:buNone/>
              <a:defRPr sz="1500" b="0" i="0" kern="800" spc="300" baseline="0">
                <a:solidFill>
                  <a:schemeClr val="tx1"/>
                </a:solidFill>
                <a:latin typeface="Trebuchet MS" panose="020B070302020209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Picture Placeholder 4">
            <a:extLst>
              <a:ext uri="{FF2B5EF4-FFF2-40B4-BE49-F238E27FC236}">
                <a16:creationId xmlns:a16="http://schemas.microsoft.com/office/drawing/2014/main" id="{99589CF8-D81C-414B-8E64-B34223E87508}"/>
              </a:ext>
            </a:extLst>
          </p:cNvPr>
          <p:cNvSpPr>
            <a:spLocks noGrp="1"/>
          </p:cNvSpPr>
          <p:nvPr>
            <p:ph type="pic" sz="quarter" idx="10" hasCustomPrompt="1"/>
          </p:nvPr>
        </p:nvSpPr>
        <p:spPr>
          <a:xfrm>
            <a:off x="-12189" y="-32658"/>
            <a:ext cx="12225688" cy="3222347"/>
          </a:xfrm>
          <a:custGeom>
            <a:avLst/>
            <a:gdLst>
              <a:gd name="connsiteX0" fmla="*/ 0 w 12191998"/>
              <a:gd name="connsiteY0" fmla="*/ 0 h 6858000"/>
              <a:gd name="connsiteX1" fmla="*/ 11048975 w 12191998"/>
              <a:gd name="connsiteY1" fmla="*/ 0 h 6858000"/>
              <a:gd name="connsiteX2" fmla="*/ 12191998 w 12191998"/>
              <a:gd name="connsiteY2" fmla="*/ 1143023 h 6858000"/>
              <a:gd name="connsiteX3" fmla="*/ 12191998 w 12191998"/>
              <a:gd name="connsiteY3" fmla="*/ 6858000 h 6858000"/>
              <a:gd name="connsiteX4" fmla="*/ 0 w 12191998"/>
              <a:gd name="connsiteY4" fmla="*/ 6858000 h 6858000"/>
              <a:gd name="connsiteX5" fmla="*/ 0 w 12191998"/>
              <a:gd name="connsiteY5" fmla="*/ 0 h 6858000"/>
              <a:gd name="connsiteX0" fmla="*/ 0 w 12195023"/>
              <a:gd name="connsiteY0" fmla="*/ 12192 h 6870192"/>
              <a:gd name="connsiteX1" fmla="*/ 12195023 w 12195023"/>
              <a:gd name="connsiteY1" fmla="*/ 0 h 6870192"/>
              <a:gd name="connsiteX2" fmla="*/ 12191998 w 12195023"/>
              <a:gd name="connsiteY2" fmla="*/ 1155215 h 6870192"/>
              <a:gd name="connsiteX3" fmla="*/ 12191998 w 12195023"/>
              <a:gd name="connsiteY3" fmla="*/ 6870192 h 6870192"/>
              <a:gd name="connsiteX4" fmla="*/ 0 w 12195023"/>
              <a:gd name="connsiteY4" fmla="*/ 6870192 h 6870192"/>
              <a:gd name="connsiteX5" fmla="*/ 0 w 12195023"/>
              <a:gd name="connsiteY5" fmla="*/ 12192 h 6870192"/>
              <a:gd name="connsiteX0" fmla="*/ 0 w 12195023"/>
              <a:gd name="connsiteY0" fmla="*/ 12192 h 6870192"/>
              <a:gd name="connsiteX1" fmla="*/ 12195023 w 12195023"/>
              <a:gd name="connsiteY1" fmla="*/ 0 h 6870192"/>
              <a:gd name="connsiteX2" fmla="*/ 12191998 w 12195023"/>
              <a:gd name="connsiteY2" fmla="*/ 1155215 h 6870192"/>
              <a:gd name="connsiteX3" fmla="*/ 5974078 w 12195023"/>
              <a:gd name="connsiteY3" fmla="*/ 6870192 h 6870192"/>
              <a:gd name="connsiteX4" fmla="*/ 0 w 12195023"/>
              <a:gd name="connsiteY4" fmla="*/ 6870192 h 6870192"/>
              <a:gd name="connsiteX5" fmla="*/ 0 w 12195023"/>
              <a:gd name="connsiteY5" fmla="*/ 12192 h 6870192"/>
              <a:gd name="connsiteX0" fmla="*/ 0 w 12204254"/>
              <a:gd name="connsiteY0" fmla="*/ 12192 h 6870192"/>
              <a:gd name="connsiteX1" fmla="*/ 12195023 w 12204254"/>
              <a:gd name="connsiteY1" fmla="*/ 0 h 6870192"/>
              <a:gd name="connsiteX2" fmla="*/ 12204190 w 12204254"/>
              <a:gd name="connsiteY2" fmla="*/ 5702831 h 6870192"/>
              <a:gd name="connsiteX3" fmla="*/ 5974078 w 12204254"/>
              <a:gd name="connsiteY3" fmla="*/ 6870192 h 6870192"/>
              <a:gd name="connsiteX4" fmla="*/ 0 w 12204254"/>
              <a:gd name="connsiteY4" fmla="*/ 6870192 h 6870192"/>
              <a:gd name="connsiteX5" fmla="*/ 0 w 12204254"/>
              <a:gd name="connsiteY5" fmla="*/ 12192 h 6870192"/>
              <a:gd name="connsiteX0" fmla="*/ 0 w 12204254"/>
              <a:gd name="connsiteY0" fmla="*/ 12192 h 6894576"/>
              <a:gd name="connsiteX1" fmla="*/ 12195023 w 12204254"/>
              <a:gd name="connsiteY1" fmla="*/ 0 h 6894576"/>
              <a:gd name="connsiteX2" fmla="*/ 12204190 w 12204254"/>
              <a:gd name="connsiteY2" fmla="*/ 5702831 h 6894576"/>
              <a:gd name="connsiteX3" fmla="*/ 3572254 w 12204254"/>
              <a:gd name="connsiteY3" fmla="*/ 6894576 h 6894576"/>
              <a:gd name="connsiteX4" fmla="*/ 0 w 12204254"/>
              <a:gd name="connsiteY4" fmla="*/ 6870192 h 6894576"/>
              <a:gd name="connsiteX5" fmla="*/ 0 w 12204254"/>
              <a:gd name="connsiteY5" fmla="*/ 12192 h 6894576"/>
              <a:gd name="connsiteX0" fmla="*/ 12192 w 12216446"/>
              <a:gd name="connsiteY0" fmla="*/ 12192 h 6894576"/>
              <a:gd name="connsiteX1" fmla="*/ 12207215 w 12216446"/>
              <a:gd name="connsiteY1" fmla="*/ 0 h 6894576"/>
              <a:gd name="connsiteX2" fmla="*/ 12216382 w 12216446"/>
              <a:gd name="connsiteY2" fmla="*/ 5702831 h 6894576"/>
              <a:gd name="connsiteX3" fmla="*/ 3584446 w 12216446"/>
              <a:gd name="connsiteY3" fmla="*/ 6894576 h 6894576"/>
              <a:gd name="connsiteX4" fmla="*/ 0 w 12216446"/>
              <a:gd name="connsiteY4" fmla="*/ 5724144 h 6894576"/>
              <a:gd name="connsiteX5" fmla="*/ 12192 w 12216446"/>
              <a:gd name="connsiteY5" fmla="*/ 12192 h 6894576"/>
              <a:gd name="connsiteX0" fmla="*/ 2956 w 12216446"/>
              <a:gd name="connsiteY0" fmla="*/ 1647028 h 6894576"/>
              <a:gd name="connsiteX1" fmla="*/ 12207215 w 12216446"/>
              <a:gd name="connsiteY1" fmla="*/ 0 h 6894576"/>
              <a:gd name="connsiteX2" fmla="*/ 12216382 w 12216446"/>
              <a:gd name="connsiteY2" fmla="*/ 5702831 h 6894576"/>
              <a:gd name="connsiteX3" fmla="*/ 3584446 w 12216446"/>
              <a:gd name="connsiteY3" fmla="*/ 6894576 h 6894576"/>
              <a:gd name="connsiteX4" fmla="*/ 0 w 12216446"/>
              <a:gd name="connsiteY4" fmla="*/ 5724144 h 6894576"/>
              <a:gd name="connsiteX5" fmla="*/ 2956 w 12216446"/>
              <a:gd name="connsiteY5" fmla="*/ 1647028 h 6894576"/>
              <a:gd name="connsiteX0" fmla="*/ 2956 w 12216681"/>
              <a:gd name="connsiteY0" fmla="*/ 0 h 5247548"/>
              <a:gd name="connsiteX1" fmla="*/ 12216452 w 12216681"/>
              <a:gd name="connsiteY1" fmla="*/ 52463 h 5247548"/>
              <a:gd name="connsiteX2" fmla="*/ 12216382 w 12216681"/>
              <a:gd name="connsiteY2" fmla="*/ 4055803 h 5247548"/>
              <a:gd name="connsiteX3" fmla="*/ 3584446 w 12216681"/>
              <a:gd name="connsiteY3" fmla="*/ 5247548 h 5247548"/>
              <a:gd name="connsiteX4" fmla="*/ 0 w 12216681"/>
              <a:gd name="connsiteY4" fmla="*/ 4077116 h 5247548"/>
              <a:gd name="connsiteX5" fmla="*/ 2956 w 12216681"/>
              <a:gd name="connsiteY5" fmla="*/ 0 h 5247548"/>
              <a:gd name="connsiteX0" fmla="*/ 2956 w 12216681"/>
              <a:gd name="connsiteY0" fmla="*/ 0 h 5201367"/>
              <a:gd name="connsiteX1" fmla="*/ 12216452 w 12216681"/>
              <a:gd name="connsiteY1" fmla="*/ 6282 h 5201367"/>
              <a:gd name="connsiteX2" fmla="*/ 12216382 w 12216681"/>
              <a:gd name="connsiteY2" fmla="*/ 4009622 h 5201367"/>
              <a:gd name="connsiteX3" fmla="*/ 3584446 w 12216681"/>
              <a:gd name="connsiteY3" fmla="*/ 5201367 h 5201367"/>
              <a:gd name="connsiteX4" fmla="*/ 0 w 12216681"/>
              <a:gd name="connsiteY4" fmla="*/ 4030935 h 5201367"/>
              <a:gd name="connsiteX5" fmla="*/ 2956 w 12216681"/>
              <a:gd name="connsiteY5" fmla="*/ 0 h 5201367"/>
              <a:gd name="connsiteX0" fmla="*/ 2956 w 12216681"/>
              <a:gd name="connsiteY0" fmla="*/ 1379172 h 5195085"/>
              <a:gd name="connsiteX1" fmla="*/ 12216452 w 12216681"/>
              <a:gd name="connsiteY1" fmla="*/ 0 h 5195085"/>
              <a:gd name="connsiteX2" fmla="*/ 12216382 w 12216681"/>
              <a:gd name="connsiteY2" fmla="*/ 4003340 h 5195085"/>
              <a:gd name="connsiteX3" fmla="*/ 3584446 w 12216681"/>
              <a:gd name="connsiteY3" fmla="*/ 5195085 h 5195085"/>
              <a:gd name="connsiteX4" fmla="*/ 0 w 12216681"/>
              <a:gd name="connsiteY4" fmla="*/ 4024653 h 5195085"/>
              <a:gd name="connsiteX5" fmla="*/ 2956 w 12216681"/>
              <a:gd name="connsiteY5" fmla="*/ 1379172 h 5195085"/>
              <a:gd name="connsiteX0" fmla="*/ 2956 w 12225688"/>
              <a:gd name="connsiteY0" fmla="*/ 67609 h 3883522"/>
              <a:gd name="connsiteX1" fmla="*/ 12225688 w 12225688"/>
              <a:gd name="connsiteY1" fmla="*/ 0 h 3883522"/>
              <a:gd name="connsiteX2" fmla="*/ 12216382 w 12225688"/>
              <a:gd name="connsiteY2" fmla="*/ 2691777 h 3883522"/>
              <a:gd name="connsiteX3" fmla="*/ 3584446 w 12225688"/>
              <a:gd name="connsiteY3" fmla="*/ 3883522 h 3883522"/>
              <a:gd name="connsiteX4" fmla="*/ 0 w 12225688"/>
              <a:gd name="connsiteY4" fmla="*/ 2713090 h 3883522"/>
              <a:gd name="connsiteX5" fmla="*/ 2956 w 12225688"/>
              <a:gd name="connsiteY5" fmla="*/ 67609 h 3883522"/>
              <a:gd name="connsiteX0" fmla="*/ 2956 w 12225688"/>
              <a:gd name="connsiteY0" fmla="*/ 0 h 3899040"/>
              <a:gd name="connsiteX1" fmla="*/ 12225688 w 12225688"/>
              <a:gd name="connsiteY1" fmla="*/ 15518 h 3899040"/>
              <a:gd name="connsiteX2" fmla="*/ 12216382 w 12225688"/>
              <a:gd name="connsiteY2" fmla="*/ 2707295 h 3899040"/>
              <a:gd name="connsiteX3" fmla="*/ 3584446 w 12225688"/>
              <a:gd name="connsiteY3" fmla="*/ 3899040 h 3899040"/>
              <a:gd name="connsiteX4" fmla="*/ 0 w 12225688"/>
              <a:gd name="connsiteY4" fmla="*/ 2728608 h 3899040"/>
              <a:gd name="connsiteX5" fmla="*/ 2956 w 12225688"/>
              <a:gd name="connsiteY5" fmla="*/ 0 h 3899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225688" h="3899040">
                <a:moveTo>
                  <a:pt x="2956" y="0"/>
                </a:moveTo>
                <a:lnTo>
                  <a:pt x="12225688" y="15518"/>
                </a:lnTo>
                <a:cubicBezTo>
                  <a:pt x="12224680" y="400590"/>
                  <a:pt x="12217390" y="2322223"/>
                  <a:pt x="12216382" y="2707295"/>
                </a:cubicBezTo>
                <a:lnTo>
                  <a:pt x="3584446" y="3899040"/>
                </a:lnTo>
                <a:lnTo>
                  <a:pt x="0" y="2728608"/>
                </a:lnTo>
                <a:cubicBezTo>
                  <a:pt x="985" y="1369569"/>
                  <a:pt x="1971" y="1359039"/>
                  <a:pt x="2956" y="0"/>
                </a:cubicBezTo>
                <a:close/>
              </a:path>
            </a:pathLst>
          </a:custGeom>
        </p:spPr>
        <p:txBody>
          <a:bodyPr anchor="ctr"/>
          <a:lstStyle>
            <a:lvl1pPr marL="0" indent="0" algn="ctr">
              <a:buNone/>
              <a:defRPr/>
            </a:lvl1pPr>
          </a:lstStyle>
          <a:p>
            <a:r>
              <a:rPr lang="en-US" dirty="0"/>
              <a:t>Insert photo by clicking on the image icon</a:t>
            </a:r>
          </a:p>
        </p:txBody>
      </p:sp>
      <p:pic>
        <p:nvPicPr>
          <p:cNvPr id="8" name="Picture 7" descr="A picture containing text&#10;&#10;Description automatically generated">
            <a:extLst>
              <a:ext uri="{FF2B5EF4-FFF2-40B4-BE49-F238E27FC236}">
                <a16:creationId xmlns:a16="http://schemas.microsoft.com/office/drawing/2014/main" id="{EFF33FB4-592B-EA42-8817-C852A19F15B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61999" y="2962179"/>
            <a:ext cx="5334001" cy="1995893"/>
          </a:xfrm>
          <a:prstGeom prst="rect">
            <a:avLst/>
          </a:prstGeom>
        </p:spPr>
      </p:pic>
      <p:sp>
        <p:nvSpPr>
          <p:cNvPr id="10" name="Slide Number Placeholder 5">
            <a:extLst>
              <a:ext uri="{FF2B5EF4-FFF2-40B4-BE49-F238E27FC236}">
                <a16:creationId xmlns:a16="http://schemas.microsoft.com/office/drawing/2014/main" id="{521552D7-E3DD-DF40-BA70-38D5F26ECD94}"/>
              </a:ext>
            </a:extLst>
          </p:cNvPr>
          <p:cNvSpPr txBox="1">
            <a:spLocks/>
          </p:cNvSpPr>
          <p:nvPr userDrawn="1"/>
        </p:nvSpPr>
        <p:spPr>
          <a:xfrm>
            <a:off x="1015062" y="6400799"/>
            <a:ext cx="11227904"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b="1" i="0" kern="1200" dirty="0">
                <a:solidFill>
                  <a:schemeClr val="bg2"/>
                </a:solidFill>
                <a:effectLst/>
                <a:latin typeface="+mn-lt"/>
                <a:ea typeface="+mn-ea"/>
                <a:cs typeface="+mn-cs"/>
              </a:rPr>
              <a:t>GILEAD and the GILEAD logo are trademarks of Gilead Sciences, Inc. </a:t>
            </a:r>
            <a:endParaRPr lang="en-US" b="0" i="0" dirty="0">
              <a:latin typeface="Trebuchet MS" panose="020B0703020202090204" pitchFamily="34" charset="0"/>
            </a:endParaRPr>
          </a:p>
        </p:txBody>
      </p:sp>
    </p:spTree>
    <p:extLst>
      <p:ext uri="{BB962C8B-B14F-4D97-AF65-F5344CB8AC3E}">
        <p14:creationId xmlns:p14="http://schemas.microsoft.com/office/powerpoint/2010/main" val="869593094"/>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Red Background">
    <p:bg>
      <p:bgPr>
        <a:solidFill>
          <a:schemeClr val="tx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481196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White Backgroun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273318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Closing - Add Image">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F817CF6A-808E-8C4F-9BE1-507266848035}"/>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dirty="0"/>
          </a:p>
        </p:txBody>
      </p:sp>
      <p:sp>
        <p:nvSpPr>
          <p:cNvPr id="6" name="Picture Placeholder 4">
            <a:extLst>
              <a:ext uri="{FF2B5EF4-FFF2-40B4-BE49-F238E27FC236}">
                <a16:creationId xmlns:a16="http://schemas.microsoft.com/office/drawing/2014/main" id="{46CC5A0F-1802-5B4A-A4A0-3E3E5F67C291}"/>
              </a:ext>
            </a:extLst>
          </p:cNvPr>
          <p:cNvSpPr>
            <a:spLocks noGrp="1"/>
          </p:cNvSpPr>
          <p:nvPr>
            <p:ph type="pic" sz="quarter" idx="10" hasCustomPrompt="1"/>
          </p:nvPr>
        </p:nvSpPr>
        <p:spPr>
          <a:xfrm>
            <a:off x="-12190" y="-48768"/>
            <a:ext cx="12216446" cy="6894576"/>
          </a:xfrm>
          <a:custGeom>
            <a:avLst/>
            <a:gdLst>
              <a:gd name="connsiteX0" fmla="*/ 0 w 12191998"/>
              <a:gd name="connsiteY0" fmla="*/ 0 h 6858000"/>
              <a:gd name="connsiteX1" fmla="*/ 11048975 w 12191998"/>
              <a:gd name="connsiteY1" fmla="*/ 0 h 6858000"/>
              <a:gd name="connsiteX2" fmla="*/ 12191998 w 12191998"/>
              <a:gd name="connsiteY2" fmla="*/ 1143023 h 6858000"/>
              <a:gd name="connsiteX3" fmla="*/ 12191998 w 12191998"/>
              <a:gd name="connsiteY3" fmla="*/ 6858000 h 6858000"/>
              <a:gd name="connsiteX4" fmla="*/ 0 w 12191998"/>
              <a:gd name="connsiteY4" fmla="*/ 6858000 h 6858000"/>
              <a:gd name="connsiteX5" fmla="*/ 0 w 12191998"/>
              <a:gd name="connsiteY5" fmla="*/ 0 h 6858000"/>
              <a:gd name="connsiteX0" fmla="*/ 0 w 12195023"/>
              <a:gd name="connsiteY0" fmla="*/ 12192 h 6870192"/>
              <a:gd name="connsiteX1" fmla="*/ 12195023 w 12195023"/>
              <a:gd name="connsiteY1" fmla="*/ 0 h 6870192"/>
              <a:gd name="connsiteX2" fmla="*/ 12191998 w 12195023"/>
              <a:gd name="connsiteY2" fmla="*/ 1155215 h 6870192"/>
              <a:gd name="connsiteX3" fmla="*/ 12191998 w 12195023"/>
              <a:gd name="connsiteY3" fmla="*/ 6870192 h 6870192"/>
              <a:gd name="connsiteX4" fmla="*/ 0 w 12195023"/>
              <a:gd name="connsiteY4" fmla="*/ 6870192 h 6870192"/>
              <a:gd name="connsiteX5" fmla="*/ 0 w 12195023"/>
              <a:gd name="connsiteY5" fmla="*/ 12192 h 6870192"/>
              <a:gd name="connsiteX0" fmla="*/ 0 w 12195023"/>
              <a:gd name="connsiteY0" fmla="*/ 12192 h 6870192"/>
              <a:gd name="connsiteX1" fmla="*/ 12195023 w 12195023"/>
              <a:gd name="connsiteY1" fmla="*/ 0 h 6870192"/>
              <a:gd name="connsiteX2" fmla="*/ 12191998 w 12195023"/>
              <a:gd name="connsiteY2" fmla="*/ 1155215 h 6870192"/>
              <a:gd name="connsiteX3" fmla="*/ 5974078 w 12195023"/>
              <a:gd name="connsiteY3" fmla="*/ 6870192 h 6870192"/>
              <a:gd name="connsiteX4" fmla="*/ 0 w 12195023"/>
              <a:gd name="connsiteY4" fmla="*/ 6870192 h 6870192"/>
              <a:gd name="connsiteX5" fmla="*/ 0 w 12195023"/>
              <a:gd name="connsiteY5" fmla="*/ 12192 h 6870192"/>
              <a:gd name="connsiteX0" fmla="*/ 0 w 12204254"/>
              <a:gd name="connsiteY0" fmla="*/ 12192 h 6870192"/>
              <a:gd name="connsiteX1" fmla="*/ 12195023 w 12204254"/>
              <a:gd name="connsiteY1" fmla="*/ 0 h 6870192"/>
              <a:gd name="connsiteX2" fmla="*/ 12204190 w 12204254"/>
              <a:gd name="connsiteY2" fmla="*/ 5702831 h 6870192"/>
              <a:gd name="connsiteX3" fmla="*/ 5974078 w 12204254"/>
              <a:gd name="connsiteY3" fmla="*/ 6870192 h 6870192"/>
              <a:gd name="connsiteX4" fmla="*/ 0 w 12204254"/>
              <a:gd name="connsiteY4" fmla="*/ 6870192 h 6870192"/>
              <a:gd name="connsiteX5" fmla="*/ 0 w 12204254"/>
              <a:gd name="connsiteY5" fmla="*/ 12192 h 6870192"/>
              <a:gd name="connsiteX0" fmla="*/ 0 w 12204254"/>
              <a:gd name="connsiteY0" fmla="*/ 12192 h 6894576"/>
              <a:gd name="connsiteX1" fmla="*/ 12195023 w 12204254"/>
              <a:gd name="connsiteY1" fmla="*/ 0 h 6894576"/>
              <a:gd name="connsiteX2" fmla="*/ 12204190 w 12204254"/>
              <a:gd name="connsiteY2" fmla="*/ 5702831 h 6894576"/>
              <a:gd name="connsiteX3" fmla="*/ 3572254 w 12204254"/>
              <a:gd name="connsiteY3" fmla="*/ 6894576 h 6894576"/>
              <a:gd name="connsiteX4" fmla="*/ 0 w 12204254"/>
              <a:gd name="connsiteY4" fmla="*/ 6870192 h 6894576"/>
              <a:gd name="connsiteX5" fmla="*/ 0 w 12204254"/>
              <a:gd name="connsiteY5" fmla="*/ 12192 h 6894576"/>
              <a:gd name="connsiteX0" fmla="*/ 12192 w 12216446"/>
              <a:gd name="connsiteY0" fmla="*/ 12192 h 6894576"/>
              <a:gd name="connsiteX1" fmla="*/ 12207215 w 12216446"/>
              <a:gd name="connsiteY1" fmla="*/ 0 h 6894576"/>
              <a:gd name="connsiteX2" fmla="*/ 12216382 w 12216446"/>
              <a:gd name="connsiteY2" fmla="*/ 5702831 h 6894576"/>
              <a:gd name="connsiteX3" fmla="*/ 3584446 w 12216446"/>
              <a:gd name="connsiteY3" fmla="*/ 6894576 h 6894576"/>
              <a:gd name="connsiteX4" fmla="*/ 0 w 12216446"/>
              <a:gd name="connsiteY4" fmla="*/ 5724144 h 6894576"/>
              <a:gd name="connsiteX5" fmla="*/ 12192 w 12216446"/>
              <a:gd name="connsiteY5" fmla="*/ 12192 h 6894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216446" h="6894576">
                <a:moveTo>
                  <a:pt x="12192" y="12192"/>
                </a:moveTo>
                <a:lnTo>
                  <a:pt x="12207215" y="0"/>
                </a:lnTo>
                <a:cubicBezTo>
                  <a:pt x="12206207" y="385072"/>
                  <a:pt x="12217390" y="5317759"/>
                  <a:pt x="12216382" y="5702831"/>
                </a:cubicBezTo>
                <a:lnTo>
                  <a:pt x="3584446" y="6894576"/>
                </a:lnTo>
                <a:lnTo>
                  <a:pt x="0" y="5724144"/>
                </a:lnTo>
                <a:lnTo>
                  <a:pt x="12192" y="12192"/>
                </a:lnTo>
                <a:close/>
              </a:path>
            </a:pathLst>
          </a:custGeom>
        </p:spPr>
        <p:txBody>
          <a:bodyPr anchor="ctr"/>
          <a:lstStyle>
            <a:lvl1pPr marL="0" indent="0" algn="ctr">
              <a:buNone/>
              <a:defRPr/>
            </a:lvl1pPr>
          </a:lstStyle>
          <a:p>
            <a:r>
              <a:rPr lang="en-US" dirty="0"/>
              <a:t>Insert photo by clicking on the image icon</a:t>
            </a:r>
          </a:p>
        </p:txBody>
      </p:sp>
      <p:pic>
        <p:nvPicPr>
          <p:cNvPr id="5" name="Picture 4" descr="A picture containing text&#10;&#10;Description automatically generated">
            <a:extLst>
              <a:ext uri="{FF2B5EF4-FFF2-40B4-BE49-F238E27FC236}">
                <a16:creationId xmlns:a16="http://schemas.microsoft.com/office/drawing/2014/main" id="{94DCBA6C-5F47-CF46-AC86-06DFC71288B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277540185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B83B0-E2EE-78AC-E65E-CF7DE9DE0F84}"/>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15E77D1-D98C-6A47-6CA7-E0D4AC351CD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D8F6D02-15BB-A345-5D51-ACAF71AF346E}"/>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11/21/2023</a:t>
            </a:fld>
            <a:endParaRPr lang="en-US"/>
          </a:p>
        </p:txBody>
      </p:sp>
      <p:sp>
        <p:nvSpPr>
          <p:cNvPr id="5" name="Footer Placeholder 4">
            <a:extLst>
              <a:ext uri="{FF2B5EF4-FFF2-40B4-BE49-F238E27FC236}">
                <a16:creationId xmlns:a16="http://schemas.microsoft.com/office/drawing/2014/main" id="{1EA40F35-D40F-DF55-424D-4892CF89F6C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E01CC50-1B9C-26D8-FEA7-FBAB69524450}"/>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2841641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8AC92-7412-6BC7-908F-B3148DB44324}"/>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006AFAC3-BB24-2312-D40B-068D637CCD20}"/>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C694D4-9CEE-D1FB-9749-EB59196DDFCE}"/>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11/21/2023</a:t>
            </a:fld>
            <a:endParaRPr lang="en-US"/>
          </a:p>
        </p:txBody>
      </p:sp>
      <p:sp>
        <p:nvSpPr>
          <p:cNvPr id="5" name="Footer Placeholder 4">
            <a:extLst>
              <a:ext uri="{FF2B5EF4-FFF2-40B4-BE49-F238E27FC236}">
                <a16:creationId xmlns:a16="http://schemas.microsoft.com/office/drawing/2014/main" id="{C4022604-0737-5470-23D1-B9D132B458E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9F1A606-5CA5-9DDA-9C10-325362F73D7F}"/>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349165890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A40B1-24B0-2E37-B474-FA2ED063B997}"/>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773309B-21C2-8C10-E96E-B7ABBD4CBD43}"/>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C81E2A-ACFD-58E8-3789-D57C7E577996}"/>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11/21/2023</a:t>
            </a:fld>
            <a:endParaRPr lang="en-US"/>
          </a:p>
        </p:txBody>
      </p:sp>
      <p:sp>
        <p:nvSpPr>
          <p:cNvPr id="5" name="Footer Placeholder 4">
            <a:extLst>
              <a:ext uri="{FF2B5EF4-FFF2-40B4-BE49-F238E27FC236}">
                <a16:creationId xmlns:a16="http://schemas.microsoft.com/office/drawing/2014/main" id="{3894BFA6-DF3A-ECD3-78AF-9F562354ED1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61EA6F8-8644-1259-159C-FE5C251DC0AB}"/>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214434643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B29F7-F617-F8E8-E9B1-10D09756A0FC}"/>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4BE2B0CC-E3E2-0C07-DA2A-7F6A859D2A5F}"/>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9BE80F0-178D-4F64-2C72-F7C2DD9CBA29}"/>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C4ADD08-280A-B326-2D67-A956CBC0FB02}"/>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11/21/2023</a:t>
            </a:fld>
            <a:endParaRPr lang="en-US"/>
          </a:p>
        </p:txBody>
      </p:sp>
      <p:sp>
        <p:nvSpPr>
          <p:cNvPr id="6" name="Footer Placeholder 5">
            <a:extLst>
              <a:ext uri="{FF2B5EF4-FFF2-40B4-BE49-F238E27FC236}">
                <a16:creationId xmlns:a16="http://schemas.microsoft.com/office/drawing/2014/main" id="{39D57AA7-434E-78F6-FACF-3D9BA0E8A60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B1EDA152-F8E1-8BB8-30A3-B80B47CA797F}"/>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222798835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30F0A-A38B-0A18-3A3E-153AD2155FD9}"/>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03A6A173-1012-6BDC-1F7D-9FCC6FFD972A}"/>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75FDF6-E93D-72CF-A749-4504AC9147BF}"/>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A3217FB-CEFC-F3B8-15B4-2952D79AADFA}"/>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2C724F0-572B-6369-6F4D-FB49957ABCB8}"/>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98074E-0D2D-D56A-F0BF-24B69716F19E}"/>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11/21/2023</a:t>
            </a:fld>
            <a:endParaRPr lang="en-US"/>
          </a:p>
        </p:txBody>
      </p:sp>
      <p:sp>
        <p:nvSpPr>
          <p:cNvPr id="8" name="Footer Placeholder 7">
            <a:extLst>
              <a:ext uri="{FF2B5EF4-FFF2-40B4-BE49-F238E27FC236}">
                <a16:creationId xmlns:a16="http://schemas.microsoft.com/office/drawing/2014/main" id="{B177C139-AAEF-D701-B0B7-14F799DFA56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7D4F56AC-07FD-E3B9-0090-387045442CEF}"/>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213038126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59B62-17E4-5A51-2A39-52518537506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B0111855-C35F-EABF-FDB4-6B201819FC65}"/>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11/21/2023</a:t>
            </a:fld>
            <a:endParaRPr lang="en-US"/>
          </a:p>
        </p:txBody>
      </p:sp>
      <p:sp>
        <p:nvSpPr>
          <p:cNvPr id="4" name="Footer Placeholder 3">
            <a:extLst>
              <a:ext uri="{FF2B5EF4-FFF2-40B4-BE49-F238E27FC236}">
                <a16:creationId xmlns:a16="http://schemas.microsoft.com/office/drawing/2014/main" id="{7EDEAFBE-9AD7-87C8-B485-03FE9A1B2E9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426A76D0-4E96-C564-680E-7B80F315AAF5}"/>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165412310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6AF5C0-A718-029E-375E-59C0DDCDE834}"/>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11/21/2023</a:t>
            </a:fld>
            <a:endParaRPr lang="en-US"/>
          </a:p>
        </p:txBody>
      </p:sp>
      <p:sp>
        <p:nvSpPr>
          <p:cNvPr id="3" name="Footer Placeholder 2">
            <a:extLst>
              <a:ext uri="{FF2B5EF4-FFF2-40B4-BE49-F238E27FC236}">
                <a16:creationId xmlns:a16="http://schemas.microsoft.com/office/drawing/2014/main" id="{E83D3296-CF4C-6CCD-FA0E-F0BA94F40EA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B08D0510-223F-34A7-83C3-F2A64ED65969}"/>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1154872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List Blue">
    <p:spTree>
      <p:nvGrpSpPr>
        <p:cNvPr id="1" name=""/>
        <p:cNvGrpSpPr/>
        <p:nvPr/>
      </p:nvGrpSpPr>
      <p:grpSpPr>
        <a:xfrm>
          <a:off x="0" y="0"/>
          <a:ext cx="0" cy="0"/>
          <a:chOff x="0" y="0"/>
          <a:chExt cx="0" cy="0"/>
        </a:xfrm>
      </p:grpSpPr>
      <p:sp>
        <p:nvSpPr>
          <p:cNvPr id="8" name="Pentagon 8">
            <a:extLst>
              <a:ext uri="{FF2B5EF4-FFF2-40B4-BE49-F238E27FC236}">
                <a16:creationId xmlns:a16="http://schemas.microsoft.com/office/drawing/2014/main" id="{CE70175B-DE62-A347-AC2C-989EFCA60D04}"/>
              </a:ext>
            </a:extLst>
          </p:cNvPr>
          <p:cNvSpPr>
            <a:spLocks noChangeAspect="1"/>
          </p:cNvSpPr>
          <p:nvPr userDrawn="1"/>
        </p:nvSpPr>
        <p:spPr bwMode="white">
          <a:xfrm>
            <a:off x="-34400" y="-24384"/>
            <a:ext cx="4641372" cy="6897928"/>
          </a:xfrm>
          <a:custGeom>
            <a:avLst/>
            <a:gdLst>
              <a:gd name="connsiteX0" fmla="*/ 0 w 6457980"/>
              <a:gd name="connsiteY0" fmla="*/ 0 h 6885736"/>
              <a:gd name="connsiteX1" fmla="*/ 5622382 w 6457980"/>
              <a:gd name="connsiteY1" fmla="*/ 0 h 6885736"/>
              <a:gd name="connsiteX2" fmla="*/ 6457980 w 6457980"/>
              <a:gd name="connsiteY2" fmla="*/ 3442868 h 6885736"/>
              <a:gd name="connsiteX3" fmla="*/ 5622382 w 6457980"/>
              <a:gd name="connsiteY3" fmla="*/ 6885736 h 6885736"/>
              <a:gd name="connsiteX4" fmla="*/ 0 w 6457980"/>
              <a:gd name="connsiteY4" fmla="*/ 6885736 h 6885736"/>
              <a:gd name="connsiteX5" fmla="*/ 0 w 6457980"/>
              <a:gd name="connsiteY5" fmla="*/ 0 h 6885736"/>
              <a:gd name="connsiteX0" fmla="*/ 0 w 6336060"/>
              <a:gd name="connsiteY0" fmla="*/ 0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0 w 6336060"/>
              <a:gd name="connsiteY5" fmla="*/ 0 h 6885736"/>
              <a:gd name="connsiteX0" fmla="*/ 2060448 w 6336060"/>
              <a:gd name="connsiteY0" fmla="*/ 134112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2060448 w 6336060"/>
              <a:gd name="connsiteY5" fmla="*/ 134112 h 6885736"/>
              <a:gd name="connsiteX0" fmla="*/ 1694688 w 6336060"/>
              <a:gd name="connsiteY0" fmla="*/ 0 h 6897928"/>
              <a:gd name="connsiteX1" fmla="*/ 5622382 w 6336060"/>
              <a:gd name="connsiteY1" fmla="*/ 12192 h 6897928"/>
              <a:gd name="connsiteX2" fmla="*/ 6336060 w 6336060"/>
              <a:gd name="connsiteY2" fmla="*/ 2101748 h 6897928"/>
              <a:gd name="connsiteX3" fmla="*/ 5622382 w 6336060"/>
              <a:gd name="connsiteY3" fmla="*/ 6897928 h 6897928"/>
              <a:gd name="connsiteX4" fmla="*/ 0 w 6336060"/>
              <a:gd name="connsiteY4" fmla="*/ 6897928 h 6897928"/>
              <a:gd name="connsiteX5" fmla="*/ 1694688 w 6336060"/>
              <a:gd name="connsiteY5" fmla="*/ 0 h 6897928"/>
              <a:gd name="connsiteX0" fmla="*/ 0 w 4641372"/>
              <a:gd name="connsiteY0" fmla="*/ 0 h 6897928"/>
              <a:gd name="connsiteX1" fmla="*/ 3927694 w 4641372"/>
              <a:gd name="connsiteY1" fmla="*/ 12192 h 6897928"/>
              <a:gd name="connsiteX2" fmla="*/ 4641372 w 4641372"/>
              <a:gd name="connsiteY2" fmla="*/ 2101748 h 6897928"/>
              <a:gd name="connsiteX3" fmla="*/ 3927694 w 4641372"/>
              <a:gd name="connsiteY3" fmla="*/ 6897928 h 6897928"/>
              <a:gd name="connsiteX4" fmla="*/ 12192 w 4641372"/>
              <a:gd name="connsiteY4" fmla="*/ 6897928 h 6897928"/>
              <a:gd name="connsiteX5" fmla="*/ 0 w 4641372"/>
              <a:gd name="connsiteY5" fmla="*/ 0 h 6897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1372" h="6897928">
                <a:moveTo>
                  <a:pt x="0" y="0"/>
                </a:moveTo>
                <a:lnTo>
                  <a:pt x="3927694" y="12192"/>
                </a:lnTo>
                <a:lnTo>
                  <a:pt x="4641372" y="2101748"/>
                </a:lnTo>
                <a:lnTo>
                  <a:pt x="3927694" y="6897928"/>
                </a:lnTo>
                <a:lnTo>
                  <a:pt x="12192" y="6897928"/>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lvl="0">
              <a:lnSpc>
                <a:spcPct val="90000"/>
              </a:lnSpc>
              <a:spcAft>
                <a:spcPts val="1000"/>
              </a:spcAft>
            </a:pPr>
            <a:endParaRPr lang="en-US" sz="1200">
              <a:solidFill>
                <a:prstClr val="white"/>
              </a:solidFill>
              <a:sym typeface="Trebuchet MS" panose="020B0603020202020204" pitchFamily="34" charset="0"/>
            </a:endParaRPr>
          </a:p>
        </p:txBody>
      </p:sp>
      <p:sp>
        <p:nvSpPr>
          <p:cNvPr id="3" name="Content Placeholder 2">
            <a:extLst>
              <a:ext uri="{FF2B5EF4-FFF2-40B4-BE49-F238E27FC236}">
                <a16:creationId xmlns:a16="http://schemas.microsoft.com/office/drawing/2014/main" id="{0D176D08-DDAD-E54A-B358-69F6739D98FC}"/>
              </a:ext>
            </a:extLst>
          </p:cNvPr>
          <p:cNvSpPr>
            <a:spLocks noGrp="1"/>
          </p:cNvSpPr>
          <p:nvPr>
            <p:ph sz="half" idx="1" hasCustomPrompt="1"/>
          </p:nvPr>
        </p:nvSpPr>
        <p:spPr>
          <a:xfrm>
            <a:off x="495300" y="1189899"/>
            <a:ext cx="3397294" cy="4351338"/>
          </a:xfrm>
          <a:prstGeom prst="rect">
            <a:avLst/>
          </a:prstGeom>
        </p:spPr>
        <p:txBody>
          <a:bodyPr anchor="ctr">
            <a:noAutofit/>
          </a:bodyPr>
          <a:lstStyle>
            <a:lvl1pPr marL="0" indent="0" algn="l">
              <a:lnSpc>
                <a:spcPct val="80000"/>
              </a:lnSpc>
              <a:buNone/>
              <a:defRPr sz="4000" b="1" i="0" spc="300">
                <a:solidFill>
                  <a:schemeClr val="bg1"/>
                </a:solidFill>
                <a:latin typeface="Trebuchet MS" panose="020B0703020202090204" pitchFamily="34" charset="0"/>
                <a:cs typeface="Rockwell Nova Light" panose="02060303020205020403" pitchFamily="18" charset="0"/>
              </a:defRPr>
            </a:lvl1pPr>
          </a:lstStyle>
          <a:p>
            <a:pPr lvl="0"/>
            <a:r>
              <a:rPr lang="en-US" dirty="0"/>
              <a:t>Edit master text styles</a:t>
            </a:r>
          </a:p>
        </p:txBody>
      </p:sp>
      <p:sp>
        <p:nvSpPr>
          <p:cNvPr id="4" name="Text Placeholder 3">
            <a:extLst>
              <a:ext uri="{FF2B5EF4-FFF2-40B4-BE49-F238E27FC236}">
                <a16:creationId xmlns:a16="http://schemas.microsoft.com/office/drawing/2014/main" id="{9A98B483-34A7-2249-A3C4-7DDD6074A162}"/>
              </a:ext>
            </a:extLst>
          </p:cNvPr>
          <p:cNvSpPr>
            <a:spLocks noGrp="1"/>
          </p:cNvSpPr>
          <p:nvPr>
            <p:ph type="body" sz="quarter" idx="10"/>
          </p:nvPr>
        </p:nvSpPr>
        <p:spPr>
          <a:xfrm>
            <a:off x="5337109" y="292100"/>
            <a:ext cx="6612003" cy="5654675"/>
          </a:xfrm>
          <a:prstGeom prst="rect">
            <a:avLst/>
          </a:prstGeom>
        </p:spPr>
        <p:txBody>
          <a:bodyPr anchor="ctr">
            <a:noAutofit/>
          </a:bodyPr>
          <a:lstStyle>
            <a:lvl1pPr>
              <a:defRPr sz="20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descr="A picture containing text&#10;&#10;Description automatically generated">
            <a:extLst>
              <a:ext uri="{FF2B5EF4-FFF2-40B4-BE49-F238E27FC236}">
                <a16:creationId xmlns:a16="http://schemas.microsoft.com/office/drawing/2014/main" id="{BE5DCA31-1BBA-5C47-AED6-24579BD463B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2877328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DFC26-DB88-48A9-F564-DF196226595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428BA2-443F-0455-6695-4795317BC6E8}"/>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07F6511-081E-D606-64E7-8EEF21009E2C}"/>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22CBBD-758D-881C-105E-20AAD62DD475}"/>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11/21/2023</a:t>
            </a:fld>
            <a:endParaRPr lang="en-US"/>
          </a:p>
        </p:txBody>
      </p:sp>
      <p:sp>
        <p:nvSpPr>
          <p:cNvPr id="6" name="Footer Placeholder 5">
            <a:extLst>
              <a:ext uri="{FF2B5EF4-FFF2-40B4-BE49-F238E27FC236}">
                <a16:creationId xmlns:a16="http://schemas.microsoft.com/office/drawing/2014/main" id="{2D7D13A2-A921-366A-094A-8A2E92430F3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BB33D45-CE21-1BFA-E8BD-704D6EE10C84}"/>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260520147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6B0B7-5AFC-93AA-C3F7-4B20025CCF0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4BBF63-7719-D025-5910-C2781D0C9CBF}"/>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A68E296-F962-9F77-9AE8-57CB4C4CA376}"/>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0D810B-CFA9-3756-C110-C2F16C5119FD}"/>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11/21/2023</a:t>
            </a:fld>
            <a:endParaRPr lang="en-US"/>
          </a:p>
        </p:txBody>
      </p:sp>
      <p:sp>
        <p:nvSpPr>
          <p:cNvPr id="6" name="Footer Placeholder 5">
            <a:extLst>
              <a:ext uri="{FF2B5EF4-FFF2-40B4-BE49-F238E27FC236}">
                <a16:creationId xmlns:a16="http://schemas.microsoft.com/office/drawing/2014/main" id="{BEBB1345-0D56-6F33-8CF9-6A454256480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283A13C9-C686-A9BB-1A11-03EF9698E022}"/>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19036178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9353B-5554-B891-D607-2DBE5011B79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813115-7707-EA2E-682F-9F85EC2E4988}"/>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4D154A-A514-5D63-2C64-90F86C8B10F6}"/>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11/21/2023</a:t>
            </a:fld>
            <a:endParaRPr lang="en-US"/>
          </a:p>
        </p:txBody>
      </p:sp>
      <p:sp>
        <p:nvSpPr>
          <p:cNvPr id="5" name="Footer Placeholder 4">
            <a:extLst>
              <a:ext uri="{FF2B5EF4-FFF2-40B4-BE49-F238E27FC236}">
                <a16:creationId xmlns:a16="http://schemas.microsoft.com/office/drawing/2014/main" id="{374538A1-B2FE-C27A-AFFB-7AA2ACB4553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9E1775F-D386-D6FB-EAEA-1798DA1D8B30}"/>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330234718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1597C3D-E79F-5B16-075F-F37AA3906A99}"/>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D5811D-0E72-9061-60D4-9516A151EEBD}"/>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AA037D-88DD-A18D-E251-1FD48B71BA08}"/>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11/21/2023</a:t>
            </a:fld>
            <a:endParaRPr lang="en-US"/>
          </a:p>
        </p:txBody>
      </p:sp>
      <p:sp>
        <p:nvSpPr>
          <p:cNvPr id="5" name="Footer Placeholder 4">
            <a:extLst>
              <a:ext uri="{FF2B5EF4-FFF2-40B4-BE49-F238E27FC236}">
                <a16:creationId xmlns:a16="http://schemas.microsoft.com/office/drawing/2014/main" id="{25334C13-E6AF-CA13-E1C4-65D17459FDE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73601C1-ADBF-454E-95E3-E20810C96E7A}"/>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1657671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List Red">
    <p:spTree>
      <p:nvGrpSpPr>
        <p:cNvPr id="1" name=""/>
        <p:cNvGrpSpPr/>
        <p:nvPr/>
      </p:nvGrpSpPr>
      <p:grpSpPr>
        <a:xfrm>
          <a:off x="0" y="0"/>
          <a:ext cx="0" cy="0"/>
          <a:chOff x="0" y="0"/>
          <a:chExt cx="0" cy="0"/>
        </a:xfrm>
      </p:grpSpPr>
      <p:sp>
        <p:nvSpPr>
          <p:cNvPr id="8" name="Pentagon 8">
            <a:extLst>
              <a:ext uri="{FF2B5EF4-FFF2-40B4-BE49-F238E27FC236}">
                <a16:creationId xmlns:a16="http://schemas.microsoft.com/office/drawing/2014/main" id="{CE70175B-DE62-A347-AC2C-989EFCA60D04}"/>
              </a:ext>
            </a:extLst>
          </p:cNvPr>
          <p:cNvSpPr>
            <a:spLocks noChangeAspect="1"/>
          </p:cNvSpPr>
          <p:nvPr userDrawn="1"/>
        </p:nvSpPr>
        <p:spPr bwMode="white">
          <a:xfrm>
            <a:off x="-34400" y="-24384"/>
            <a:ext cx="4641372" cy="6897928"/>
          </a:xfrm>
          <a:custGeom>
            <a:avLst/>
            <a:gdLst>
              <a:gd name="connsiteX0" fmla="*/ 0 w 6457980"/>
              <a:gd name="connsiteY0" fmla="*/ 0 h 6885736"/>
              <a:gd name="connsiteX1" fmla="*/ 5622382 w 6457980"/>
              <a:gd name="connsiteY1" fmla="*/ 0 h 6885736"/>
              <a:gd name="connsiteX2" fmla="*/ 6457980 w 6457980"/>
              <a:gd name="connsiteY2" fmla="*/ 3442868 h 6885736"/>
              <a:gd name="connsiteX3" fmla="*/ 5622382 w 6457980"/>
              <a:gd name="connsiteY3" fmla="*/ 6885736 h 6885736"/>
              <a:gd name="connsiteX4" fmla="*/ 0 w 6457980"/>
              <a:gd name="connsiteY4" fmla="*/ 6885736 h 6885736"/>
              <a:gd name="connsiteX5" fmla="*/ 0 w 6457980"/>
              <a:gd name="connsiteY5" fmla="*/ 0 h 6885736"/>
              <a:gd name="connsiteX0" fmla="*/ 0 w 6336060"/>
              <a:gd name="connsiteY0" fmla="*/ 0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0 w 6336060"/>
              <a:gd name="connsiteY5" fmla="*/ 0 h 6885736"/>
              <a:gd name="connsiteX0" fmla="*/ 2060448 w 6336060"/>
              <a:gd name="connsiteY0" fmla="*/ 134112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2060448 w 6336060"/>
              <a:gd name="connsiteY5" fmla="*/ 134112 h 6885736"/>
              <a:gd name="connsiteX0" fmla="*/ 1694688 w 6336060"/>
              <a:gd name="connsiteY0" fmla="*/ 0 h 6897928"/>
              <a:gd name="connsiteX1" fmla="*/ 5622382 w 6336060"/>
              <a:gd name="connsiteY1" fmla="*/ 12192 h 6897928"/>
              <a:gd name="connsiteX2" fmla="*/ 6336060 w 6336060"/>
              <a:gd name="connsiteY2" fmla="*/ 2101748 h 6897928"/>
              <a:gd name="connsiteX3" fmla="*/ 5622382 w 6336060"/>
              <a:gd name="connsiteY3" fmla="*/ 6897928 h 6897928"/>
              <a:gd name="connsiteX4" fmla="*/ 0 w 6336060"/>
              <a:gd name="connsiteY4" fmla="*/ 6897928 h 6897928"/>
              <a:gd name="connsiteX5" fmla="*/ 1694688 w 6336060"/>
              <a:gd name="connsiteY5" fmla="*/ 0 h 6897928"/>
              <a:gd name="connsiteX0" fmla="*/ 0 w 4641372"/>
              <a:gd name="connsiteY0" fmla="*/ 0 h 6897928"/>
              <a:gd name="connsiteX1" fmla="*/ 3927694 w 4641372"/>
              <a:gd name="connsiteY1" fmla="*/ 12192 h 6897928"/>
              <a:gd name="connsiteX2" fmla="*/ 4641372 w 4641372"/>
              <a:gd name="connsiteY2" fmla="*/ 2101748 h 6897928"/>
              <a:gd name="connsiteX3" fmla="*/ 3927694 w 4641372"/>
              <a:gd name="connsiteY3" fmla="*/ 6897928 h 6897928"/>
              <a:gd name="connsiteX4" fmla="*/ 12192 w 4641372"/>
              <a:gd name="connsiteY4" fmla="*/ 6897928 h 6897928"/>
              <a:gd name="connsiteX5" fmla="*/ 0 w 4641372"/>
              <a:gd name="connsiteY5" fmla="*/ 0 h 6897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1372" h="6897928">
                <a:moveTo>
                  <a:pt x="0" y="0"/>
                </a:moveTo>
                <a:lnTo>
                  <a:pt x="3927694" y="12192"/>
                </a:lnTo>
                <a:lnTo>
                  <a:pt x="4641372" y="2101748"/>
                </a:lnTo>
                <a:lnTo>
                  <a:pt x="3927694" y="6897928"/>
                </a:lnTo>
                <a:lnTo>
                  <a:pt x="12192" y="6897928"/>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lvl="0">
              <a:lnSpc>
                <a:spcPct val="90000"/>
              </a:lnSpc>
              <a:spcAft>
                <a:spcPts val="1000"/>
              </a:spcAft>
            </a:pPr>
            <a:endParaRPr lang="en-US" sz="1200">
              <a:solidFill>
                <a:prstClr val="white"/>
              </a:solidFill>
              <a:sym typeface="Trebuchet MS" panose="020B0603020202020204" pitchFamily="34" charset="0"/>
            </a:endParaRPr>
          </a:p>
        </p:txBody>
      </p:sp>
      <p:sp>
        <p:nvSpPr>
          <p:cNvPr id="3" name="Content Placeholder 2">
            <a:extLst>
              <a:ext uri="{FF2B5EF4-FFF2-40B4-BE49-F238E27FC236}">
                <a16:creationId xmlns:a16="http://schemas.microsoft.com/office/drawing/2014/main" id="{0D176D08-DDAD-E54A-B358-69F6739D98FC}"/>
              </a:ext>
            </a:extLst>
          </p:cNvPr>
          <p:cNvSpPr>
            <a:spLocks noGrp="1"/>
          </p:cNvSpPr>
          <p:nvPr>
            <p:ph sz="half" idx="1" hasCustomPrompt="1"/>
          </p:nvPr>
        </p:nvSpPr>
        <p:spPr>
          <a:xfrm>
            <a:off x="495300" y="1189899"/>
            <a:ext cx="3397294" cy="4351338"/>
          </a:xfrm>
          <a:prstGeom prst="rect">
            <a:avLst/>
          </a:prstGeom>
        </p:spPr>
        <p:txBody>
          <a:bodyPr anchor="ctr">
            <a:noAutofit/>
          </a:bodyPr>
          <a:lstStyle>
            <a:lvl1pPr marL="0" indent="0" algn="l">
              <a:lnSpc>
                <a:spcPct val="80000"/>
              </a:lnSpc>
              <a:buNone/>
              <a:defRPr sz="4000" b="1" i="0" spc="300">
                <a:solidFill>
                  <a:schemeClr val="bg1"/>
                </a:solidFill>
                <a:latin typeface="Trebuchet MS" panose="020B0703020202090204" pitchFamily="34" charset="0"/>
                <a:cs typeface="Rockwell Nova Light" panose="02060303020205020403" pitchFamily="18" charset="0"/>
              </a:defRPr>
            </a:lvl1pPr>
          </a:lstStyle>
          <a:p>
            <a:pPr lvl="0"/>
            <a:r>
              <a:rPr lang="en-US" dirty="0"/>
              <a:t>Edit master text styles</a:t>
            </a:r>
          </a:p>
        </p:txBody>
      </p:sp>
      <p:sp>
        <p:nvSpPr>
          <p:cNvPr id="4" name="Text Placeholder 3">
            <a:extLst>
              <a:ext uri="{FF2B5EF4-FFF2-40B4-BE49-F238E27FC236}">
                <a16:creationId xmlns:a16="http://schemas.microsoft.com/office/drawing/2014/main" id="{9A98B483-34A7-2249-A3C4-7DDD6074A162}"/>
              </a:ext>
            </a:extLst>
          </p:cNvPr>
          <p:cNvSpPr>
            <a:spLocks noGrp="1"/>
          </p:cNvSpPr>
          <p:nvPr>
            <p:ph type="body" sz="quarter" idx="10"/>
          </p:nvPr>
        </p:nvSpPr>
        <p:spPr>
          <a:xfrm>
            <a:off x="5337109" y="292100"/>
            <a:ext cx="6612003" cy="5654675"/>
          </a:xfrm>
          <a:prstGeom prst="rect">
            <a:avLst/>
          </a:prstGeom>
        </p:spPr>
        <p:txBody>
          <a:bodyPr anchor="ctr">
            <a:noAutofit/>
          </a:bodyPr>
          <a:lstStyle>
            <a:lvl1pPr>
              <a:defRPr sz="20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descr="A picture containing text&#10;&#10;Description automatically generated">
            <a:extLst>
              <a:ext uri="{FF2B5EF4-FFF2-40B4-BE49-F238E27FC236}">
                <a16:creationId xmlns:a16="http://schemas.microsoft.com/office/drawing/2014/main" id="{A5AFEAA1-B272-E545-BA56-83983BF4F44A}"/>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1828464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Key Point-Blue BG">
    <p:spTree>
      <p:nvGrpSpPr>
        <p:cNvPr id="1" name=""/>
        <p:cNvGrpSpPr/>
        <p:nvPr/>
      </p:nvGrpSpPr>
      <p:grpSpPr>
        <a:xfrm>
          <a:off x="0" y="0"/>
          <a:ext cx="0" cy="0"/>
          <a:chOff x="0" y="0"/>
          <a:chExt cx="0" cy="0"/>
        </a:xfrm>
      </p:grpSpPr>
      <p:sp>
        <p:nvSpPr>
          <p:cNvPr id="11" name="Snip Same Side Corner Rectangle 9">
            <a:extLst>
              <a:ext uri="{FF2B5EF4-FFF2-40B4-BE49-F238E27FC236}">
                <a16:creationId xmlns:a16="http://schemas.microsoft.com/office/drawing/2014/main" id="{24A32D0D-3DF4-DD47-B14E-3B204C1AA9C2}"/>
              </a:ext>
            </a:extLst>
          </p:cNvPr>
          <p:cNvSpPr/>
          <p:nvPr userDrawn="1"/>
        </p:nvSpPr>
        <p:spPr>
          <a:xfrm rot="10800000">
            <a:off x="-9237" y="-31472"/>
            <a:ext cx="12219709" cy="6897738"/>
          </a:xfrm>
          <a:custGeom>
            <a:avLst/>
            <a:gdLst>
              <a:gd name="connsiteX0" fmla="*/ 1143023 w 12219709"/>
              <a:gd name="connsiteY0" fmla="*/ 0 h 6858000"/>
              <a:gd name="connsiteX1" fmla="*/ 11076686 w 12219709"/>
              <a:gd name="connsiteY1" fmla="*/ 0 h 6858000"/>
              <a:gd name="connsiteX2" fmla="*/ 12219709 w 12219709"/>
              <a:gd name="connsiteY2" fmla="*/ 1143023 h 6858000"/>
              <a:gd name="connsiteX3" fmla="*/ 12219709 w 12219709"/>
              <a:gd name="connsiteY3" fmla="*/ 6858000 h 6858000"/>
              <a:gd name="connsiteX4" fmla="*/ 12219709 w 12219709"/>
              <a:gd name="connsiteY4" fmla="*/ 6858000 h 6858000"/>
              <a:gd name="connsiteX5" fmla="*/ 0 w 12219709"/>
              <a:gd name="connsiteY5" fmla="*/ 6858000 h 6858000"/>
              <a:gd name="connsiteX6" fmla="*/ 0 w 12219709"/>
              <a:gd name="connsiteY6" fmla="*/ 6858000 h 6858000"/>
              <a:gd name="connsiteX7" fmla="*/ 0 w 12219709"/>
              <a:gd name="connsiteY7" fmla="*/ 1143023 h 6858000"/>
              <a:gd name="connsiteX8" fmla="*/ 1143023 w 12219709"/>
              <a:gd name="connsiteY8" fmla="*/ 0 h 6858000"/>
              <a:gd name="connsiteX0" fmla="*/ 1143023 w 12219709"/>
              <a:gd name="connsiteY0" fmla="*/ 9236 h 6867236"/>
              <a:gd name="connsiteX1" fmla="*/ 9589632 w 12219709"/>
              <a:gd name="connsiteY1" fmla="*/ 0 h 6867236"/>
              <a:gd name="connsiteX2" fmla="*/ 12219709 w 12219709"/>
              <a:gd name="connsiteY2" fmla="*/ 1152259 h 6867236"/>
              <a:gd name="connsiteX3" fmla="*/ 12219709 w 12219709"/>
              <a:gd name="connsiteY3" fmla="*/ 6867236 h 6867236"/>
              <a:gd name="connsiteX4" fmla="*/ 12219709 w 12219709"/>
              <a:gd name="connsiteY4" fmla="*/ 6867236 h 6867236"/>
              <a:gd name="connsiteX5" fmla="*/ 0 w 12219709"/>
              <a:gd name="connsiteY5" fmla="*/ 6867236 h 6867236"/>
              <a:gd name="connsiteX6" fmla="*/ 0 w 12219709"/>
              <a:gd name="connsiteY6" fmla="*/ 6867236 h 6867236"/>
              <a:gd name="connsiteX7" fmla="*/ 0 w 12219709"/>
              <a:gd name="connsiteY7" fmla="*/ 1152259 h 6867236"/>
              <a:gd name="connsiteX8" fmla="*/ 1143023 w 12219709"/>
              <a:gd name="connsiteY8" fmla="*/ 9236 h 6867236"/>
              <a:gd name="connsiteX0" fmla="*/ 9594296 w 12219709"/>
              <a:gd name="connsiteY0" fmla="*/ 0 h 6885709"/>
              <a:gd name="connsiteX1" fmla="*/ 9589632 w 12219709"/>
              <a:gd name="connsiteY1" fmla="*/ 18473 h 6885709"/>
              <a:gd name="connsiteX2" fmla="*/ 12219709 w 12219709"/>
              <a:gd name="connsiteY2" fmla="*/ 1170732 h 6885709"/>
              <a:gd name="connsiteX3" fmla="*/ 12219709 w 12219709"/>
              <a:gd name="connsiteY3" fmla="*/ 6885709 h 6885709"/>
              <a:gd name="connsiteX4" fmla="*/ 12219709 w 12219709"/>
              <a:gd name="connsiteY4" fmla="*/ 6885709 h 6885709"/>
              <a:gd name="connsiteX5" fmla="*/ 0 w 12219709"/>
              <a:gd name="connsiteY5" fmla="*/ 6885709 h 6885709"/>
              <a:gd name="connsiteX6" fmla="*/ 0 w 12219709"/>
              <a:gd name="connsiteY6" fmla="*/ 6885709 h 6885709"/>
              <a:gd name="connsiteX7" fmla="*/ 0 w 12219709"/>
              <a:gd name="connsiteY7" fmla="*/ 1170732 h 6885709"/>
              <a:gd name="connsiteX8" fmla="*/ 9594296 w 12219709"/>
              <a:gd name="connsiteY8" fmla="*/ 0 h 6885709"/>
              <a:gd name="connsiteX0" fmla="*/ 8624478 w 12219709"/>
              <a:gd name="connsiteY0" fmla="*/ 0 h 6876473"/>
              <a:gd name="connsiteX1" fmla="*/ 9589632 w 12219709"/>
              <a:gd name="connsiteY1" fmla="*/ 9237 h 6876473"/>
              <a:gd name="connsiteX2" fmla="*/ 12219709 w 12219709"/>
              <a:gd name="connsiteY2" fmla="*/ 1161496 h 6876473"/>
              <a:gd name="connsiteX3" fmla="*/ 12219709 w 12219709"/>
              <a:gd name="connsiteY3" fmla="*/ 6876473 h 6876473"/>
              <a:gd name="connsiteX4" fmla="*/ 12219709 w 12219709"/>
              <a:gd name="connsiteY4" fmla="*/ 6876473 h 6876473"/>
              <a:gd name="connsiteX5" fmla="*/ 0 w 12219709"/>
              <a:gd name="connsiteY5" fmla="*/ 6876473 h 6876473"/>
              <a:gd name="connsiteX6" fmla="*/ 0 w 12219709"/>
              <a:gd name="connsiteY6" fmla="*/ 6876473 h 6876473"/>
              <a:gd name="connsiteX7" fmla="*/ 0 w 12219709"/>
              <a:gd name="connsiteY7" fmla="*/ 1161496 h 6876473"/>
              <a:gd name="connsiteX8" fmla="*/ 8624478 w 12219709"/>
              <a:gd name="connsiteY8" fmla="*/ 0 h 6876473"/>
              <a:gd name="connsiteX0" fmla="*/ 8624478 w 12219709"/>
              <a:gd name="connsiteY0" fmla="*/ 18472 h 6894945"/>
              <a:gd name="connsiteX1" fmla="*/ 8610578 w 12219709"/>
              <a:gd name="connsiteY1" fmla="*/ 0 h 6894945"/>
              <a:gd name="connsiteX2" fmla="*/ 12219709 w 12219709"/>
              <a:gd name="connsiteY2" fmla="*/ 1179968 h 6894945"/>
              <a:gd name="connsiteX3" fmla="*/ 12219709 w 12219709"/>
              <a:gd name="connsiteY3" fmla="*/ 6894945 h 6894945"/>
              <a:gd name="connsiteX4" fmla="*/ 12219709 w 12219709"/>
              <a:gd name="connsiteY4" fmla="*/ 6894945 h 6894945"/>
              <a:gd name="connsiteX5" fmla="*/ 0 w 12219709"/>
              <a:gd name="connsiteY5" fmla="*/ 6894945 h 6894945"/>
              <a:gd name="connsiteX6" fmla="*/ 0 w 12219709"/>
              <a:gd name="connsiteY6" fmla="*/ 6894945 h 6894945"/>
              <a:gd name="connsiteX7" fmla="*/ 0 w 12219709"/>
              <a:gd name="connsiteY7" fmla="*/ 1179968 h 6894945"/>
              <a:gd name="connsiteX8" fmla="*/ 8624478 w 12219709"/>
              <a:gd name="connsiteY8" fmla="*/ 18472 h 6894945"/>
              <a:gd name="connsiteX0" fmla="*/ 8603213 w 12219709"/>
              <a:gd name="connsiteY0" fmla="*/ 0 h 6897738"/>
              <a:gd name="connsiteX1" fmla="*/ 8610578 w 12219709"/>
              <a:gd name="connsiteY1" fmla="*/ 2793 h 6897738"/>
              <a:gd name="connsiteX2" fmla="*/ 12219709 w 12219709"/>
              <a:gd name="connsiteY2" fmla="*/ 1182761 h 6897738"/>
              <a:gd name="connsiteX3" fmla="*/ 12219709 w 12219709"/>
              <a:gd name="connsiteY3" fmla="*/ 6897738 h 6897738"/>
              <a:gd name="connsiteX4" fmla="*/ 12219709 w 12219709"/>
              <a:gd name="connsiteY4" fmla="*/ 6897738 h 6897738"/>
              <a:gd name="connsiteX5" fmla="*/ 0 w 12219709"/>
              <a:gd name="connsiteY5" fmla="*/ 6897738 h 6897738"/>
              <a:gd name="connsiteX6" fmla="*/ 0 w 12219709"/>
              <a:gd name="connsiteY6" fmla="*/ 6897738 h 6897738"/>
              <a:gd name="connsiteX7" fmla="*/ 0 w 12219709"/>
              <a:gd name="connsiteY7" fmla="*/ 1182761 h 6897738"/>
              <a:gd name="connsiteX8" fmla="*/ 8603213 w 12219709"/>
              <a:gd name="connsiteY8" fmla="*/ 0 h 6897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19709" h="6897738">
                <a:moveTo>
                  <a:pt x="8603213" y="0"/>
                </a:moveTo>
                <a:lnTo>
                  <a:pt x="8610578" y="2793"/>
                </a:lnTo>
                <a:lnTo>
                  <a:pt x="12219709" y="1182761"/>
                </a:lnTo>
                <a:lnTo>
                  <a:pt x="12219709" y="6897738"/>
                </a:lnTo>
                <a:lnTo>
                  <a:pt x="12219709" y="6897738"/>
                </a:lnTo>
                <a:lnTo>
                  <a:pt x="0" y="6897738"/>
                </a:lnTo>
                <a:lnTo>
                  <a:pt x="0" y="6897738"/>
                </a:lnTo>
                <a:lnTo>
                  <a:pt x="0" y="1182761"/>
                </a:lnTo>
                <a:lnTo>
                  <a:pt x="8603213"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F949B4A-737F-9943-BA78-DDF26CE4B4CE}"/>
              </a:ext>
            </a:extLst>
          </p:cNvPr>
          <p:cNvSpPr>
            <a:spLocks noGrp="1"/>
          </p:cNvSpPr>
          <p:nvPr>
            <p:ph type="title" hasCustomPrompt="1"/>
          </p:nvPr>
        </p:nvSpPr>
        <p:spPr>
          <a:xfrm>
            <a:off x="831850" y="1302299"/>
            <a:ext cx="10515600" cy="4207548"/>
          </a:xfrm>
          <a:ln w="3175">
            <a:noFill/>
          </a:ln>
        </p:spPr>
        <p:txBody>
          <a:bodyPr anchor="ctr"/>
          <a:lstStyle>
            <a:lvl1pPr algn="l">
              <a:lnSpc>
                <a:spcPct val="100000"/>
              </a:lnSpc>
              <a:defRPr sz="4500" b="1" i="0">
                <a:solidFill>
                  <a:schemeClr val="bg1"/>
                </a:solidFill>
                <a:latin typeface="Trebuchet MS" panose="020B0703020202090204" pitchFamily="34" charset="0"/>
              </a:defRPr>
            </a:lvl1pPr>
          </a:lstStyle>
          <a:p>
            <a:r>
              <a:rPr lang="en-US" dirty="0"/>
              <a:t>Click to edit master title style</a:t>
            </a:r>
          </a:p>
        </p:txBody>
      </p:sp>
      <p:pic>
        <p:nvPicPr>
          <p:cNvPr id="6" name="Picture 5" descr="A picture containing text&#10;&#10;Description automatically generated">
            <a:extLst>
              <a:ext uri="{FF2B5EF4-FFF2-40B4-BE49-F238E27FC236}">
                <a16:creationId xmlns:a16="http://schemas.microsoft.com/office/drawing/2014/main" id="{3CE310BB-EC76-0A4F-82B7-208CE74EB5C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2373625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Key Point-Red BG">
    <p:spTree>
      <p:nvGrpSpPr>
        <p:cNvPr id="1" name=""/>
        <p:cNvGrpSpPr/>
        <p:nvPr/>
      </p:nvGrpSpPr>
      <p:grpSpPr>
        <a:xfrm>
          <a:off x="0" y="0"/>
          <a:ext cx="0" cy="0"/>
          <a:chOff x="0" y="0"/>
          <a:chExt cx="0" cy="0"/>
        </a:xfrm>
      </p:grpSpPr>
      <p:sp>
        <p:nvSpPr>
          <p:cNvPr id="11" name="Snip Same Side Corner Rectangle 9">
            <a:extLst>
              <a:ext uri="{FF2B5EF4-FFF2-40B4-BE49-F238E27FC236}">
                <a16:creationId xmlns:a16="http://schemas.microsoft.com/office/drawing/2014/main" id="{24A32D0D-3DF4-DD47-B14E-3B204C1AA9C2}"/>
              </a:ext>
            </a:extLst>
          </p:cNvPr>
          <p:cNvSpPr/>
          <p:nvPr userDrawn="1"/>
        </p:nvSpPr>
        <p:spPr>
          <a:xfrm rot="10800000">
            <a:off x="-13855" y="-19869"/>
            <a:ext cx="12219709" cy="6897738"/>
          </a:xfrm>
          <a:custGeom>
            <a:avLst/>
            <a:gdLst>
              <a:gd name="connsiteX0" fmla="*/ 1143023 w 12219709"/>
              <a:gd name="connsiteY0" fmla="*/ 0 h 6858000"/>
              <a:gd name="connsiteX1" fmla="*/ 11076686 w 12219709"/>
              <a:gd name="connsiteY1" fmla="*/ 0 h 6858000"/>
              <a:gd name="connsiteX2" fmla="*/ 12219709 w 12219709"/>
              <a:gd name="connsiteY2" fmla="*/ 1143023 h 6858000"/>
              <a:gd name="connsiteX3" fmla="*/ 12219709 w 12219709"/>
              <a:gd name="connsiteY3" fmla="*/ 6858000 h 6858000"/>
              <a:gd name="connsiteX4" fmla="*/ 12219709 w 12219709"/>
              <a:gd name="connsiteY4" fmla="*/ 6858000 h 6858000"/>
              <a:gd name="connsiteX5" fmla="*/ 0 w 12219709"/>
              <a:gd name="connsiteY5" fmla="*/ 6858000 h 6858000"/>
              <a:gd name="connsiteX6" fmla="*/ 0 w 12219709"/>
              <a:gd name="connsiteY6" fmla="*/ 6858000 h 6858000"/>
              <a:gd name="connsiteX7" fmla="*/ 0 w 12219709"/>
              <a:gd name="connsiteY7" fmla="*/ 1143023 h 6858000"/>
              <a:gd name="connsiteX8" fmla="*/ 1143023 w 12219709"/>
              <a:gd name="connsiteY8" fmla="*/ 0 h 6858000"/>
              <a:gd name="connsiteX0" fmla="*/ 1143023 w 12219709"/>
              <a:gd name="connsiteY0" fmla="*/ 9236 h 6867236"/>
              <a:gd name="connsiteX1" fmla="*/ 9589632 w 12219709"/>
              <a:gd name="connsiteY1" fmla="*/ 0 h 6867236"/>
              <a:gd name="connsiteX2" fmla="*/ 12219709 w 12219709"/>
              <a:gd name="connsiteY2" fmla="*/ 1152259 h 6867236"/>
              <a:gd name="connsiteX3" fmla="*/ 12219709 w 12219709"/>
              <a:gd name="connsiteY3" fmla="*/ 6867236 h 6867236"/>
              <a:gd name="connsiteX4" fmla="*/ 12219709 w 12219709"/>
              <a:gd name="connsiteY4" fmla="*/ 6867236 h 6867236"/>
              <a:gd name="connsiteX5" fmla="*/ 0 w 12219709"/>
              <a:gd name="connsiteY5" fmla="*/ 6867236 h 6867236"/>
              <a:gd name="connsiteX6" fmla="*/ 0 w 12219709"/>
              <a:gd name="connsiteY6" fmla="*/ 6867236 h 6867236"/>
              <a:gd name="connsiteX7" fmla="*/ 0 w 12219709"/>
              <a:gd name="connsiteY7" fmla="*/ 1152259 h 6867236"/>
              <a:gd name="connsiteX8" fmla="*/ 1143023 w 12219709"/>
              <a:gd name="connsiteY8" fmla="*/ 9236 h 6867236"/>
              <a:gd name="connsiteX0" fmla="*/ 9594296 w 12219709"/>
              <a:gd name="connsiteY0" fmla="*/ 0 h 6885709"/>
              <a:gd name="connsiteX1" fmla="*/ 9589632 w 12219709"/>
              <a:gd name="connsiteY1" fmla="*/ 18473 h 6885709"/>
              <a:gd name="connsiteX2" fmla="*/ 12219709 w 12219709"/>
              <a:gd name="connsiteY2" fmla="*/ 1170732 h 6885709"/>
              <a:gd name="connsiteX3" fmla="*/ 12219709 w 12219709"/>
              <a:gd name="connsiteY3" fmla="*/ 6885709 h 6885709"/>
              <a:gd name="connsiteX4" fmla="*/ 12219709 w 12219709"/>
              <a:gd name="connsiteY4" fmla="*/ 6885709 h 6885709"/>
              <a:gd name="connsiteX5" fmla="*/ 0 w 12219709"/>
              <a:gd name="connsiteY5" fmla="*/ 6885709 h 6885709"/>
              <a:gd name="connsiteX6" fmla="*/ 0 w 12219709"/>
              <a:gd name="connsiteY6" fmla="*/ 6885709 h 6885709"/>
              <a:gd name="connsiteX7" fmla="*/ 0 w 12219709"/>
              <a:gd name="connsiteY7" fmla="*/ 1170732 h 6885709"/>
              <a:gd name="connsiteX8" fmla="*/ 9594296 w 12219709"/>
              <a:gd name="connsiteY8" fmla="*/ 0 h 6885709"/>
              <a:gd name="connsiteX0" fmla="*/ 8624478 w 12219709"/>
              <a:gd name="connsiteY0" fmla="*/ 0 h 6876473"/>
              <a:gd name="connsiteX1" fmla="*/ 9589632 w 12219709"/>
              <a:gd name="connsiteY1" fmla="*/ 9237 h 6876473"/>
              <a:gd name="connsiteX2" fmla="*/ 12219709 w 12219709"/>
              <a:gd name="connsiteY2" fmla="*/ 1161496 h 6876473"/>
              <a:gd name="connsiteX3" fmla="*/ 12219709 w 12219709"/>
              <a:gd name="connsiteY3" fmla="*/ 6876473 h 6876473"/>
              <a:gd name="connsiteX4" fmla="*/ 12219709 w 12219709"/>
              <a:gd name="connsiteY4" fmla="*/ 6876473 h 6876473"/>
              <a:gd name="connsiteX5" fmla="*/ 0 w 12219709"/>
              <a:gd name="connsiteY5" fmla="*/ 6876473 h 6876473"/>
              <a:gd name="connsiteX6" fmla="*/ 0 w 12219709"/>
              <a:gd name="connsiteY6" fmla="*/ 6876473 h 6876473"/>
              <a:gd name="connsiteX7" fmla="*/ 0 w 12219709"/>
              <a:gd name="connsiteY7" fmla="*/ 1161496 h 6876473"/>
              <a:gd name="connsiteX8" fmla="*/ 8624478 w 12219709"/>
              <a:gd name="connsiteY8" fmla="*/ 0 h 6876473"/>
              <a:gd name="connsiteX0" fmla="*/ 8624478 w 12219709"/>
              <a:gd name="connsiteY0" fmla="*/ 18472 h 6894945"/>
              <a:gd name="connsiteX1" fmla="*/ 8610578 w 12219709"/>
              <a:gd name="connsiteY1" fmla="*/ 0 h 6894945"/>
              <a:gd name="connsiteX2" fmla="*/ 12219709 w 12219709"/>
              <a:gd name="connsiteY2" fmla="*/ 1179968 h 6894945"/>
              <a:gd name="connsiteX3" fmla="*/ 12219709 w 12219709"/>
              <a:gd name="connsiteY3" fmla="*/ 6894945 h 6894945"/>
              <a:gd name="connsiteX4" fmla="*/ 12219709 w 12219709"/>
              <a:gd name="connsiteY4" fmla="*/ 6894945 h 6894945"/>
              <a:gd name="connsiteX5" fmla="*/ 0 w 12219709"/>
              <a:gd name="connsiteY5" fmla="*/ 6894945 h 6894945"/>
              <a:gd name="connsiteX6" fmla="*/ 0 w 12219709"/>
              <a:gd name="connsiteY6" fmla="*/ 6894945 h 6894945"/>
              <a:gd name="connsiteX7" fmla="*/ 0 w 12219709"/>
              <a:gd name="connsiteY7" fmla="*/ 1179968 h 6894945"/>
              <a:gd name="connsiteX8" fmla="*/ 8624478 w 12219709"/>
              <a:gd name="connsiteY8" fmla="*/ 18472 h 6894945"/>
              <a:gd name="connsiteX0" fmla="*/ 8603213 w 12219709"/>
              <a:gd name="connsiteY0" fmla="*/ 0 h 6897738"/>
              <a:gd name="connsiteX1" fmla="*/ 8610578 w 12219709"/>
              <a:gd name="connsiteY1" fmla="*/ 2793 h 6897738"/>
              <a:gd name="connsiteX2" fmla="*/ 12219709 w 12219709"/>
              <a:gd name="connsiteY2" fmla="*/ 1182761 h 6897738"/>
              <a:gd name="connsiteX3" fmla="*/ 12219709 w 12219709"/>
              <a:gd name="connsiteY3" fmla="*/ 6897738 h 6897738"/>
              <a:gd name="connsiteX4" fmla="*/ 12219709 w 12219709"/>
              <a:gd name="connsiteY4" fmla="*/ 6897738 h 6897738"/>
              <a:gd name="connsiteX5" fmla="*/ 0 w 12219709"/>
              <a:gd name="connsiteY5" fmla="*/ 6897738 h 6897738"/>
              <a:gd name="connsiteX6" fmla="*/ 0 w 12219709"/>
              <a:gd name="connsiteY6" fmla="*/ 6897738 h 6897738"/>
              <a:gd name="connsiteX7" fmla="*/ 0 w 12219709"/>
              <a:gd name="connsiteY7" fmla="*/ 1182761 h 6897738"/>
              <a:gd name="connsiteX8" fmla="*/ 8603213 w 12219709"/>
              <a:gd name="connsiteY8" fmla="*/ 0 h 6897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19709" h="6897738">
                <a:moveTo>
                  <a:pt x="8603213" y="0"/>
                </a:moveTo>
                <a:lnTo>
                  <a:pt x="8610578" y="2793"/>
                </a:lnTo>
                <a:lnTo>
                  <a:pt x="12219709" y="1182761"/>
                </a:lnTo>
                <a:lnTo>
                  <a:pt x="12219709" y="6897738"/>
                </a:lnTo>
                <a:lnTo>
                  <a:pt x="12219709" y="6897738"/>
                </a:lnTo>
                <a:lnTo>
                  <a:pt x="0" y="6897738"/>
                </a:lnTo>
                <a:lnTo>
                  <a:pt x="0" y="6897738"/>
                </a:lnTo>
                <a:lnTo>
                  <a:pt x="0" y="1182761"/>
                </a:lnTo>
                <a:lnTo>
                  <a:pt x="8603213"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F949B4A-737F-9943-BA78-DDF26CE4B4CE}"/>
              </a:ext>
            </a:extLst>
          </p:cNvPr>
          <p:cNvSpPr>
            <a:spLocks noGrp="1"/>
          </p:cNvSpPr>
          <p:nvPr>
            <p:ph type="title" hasCustomPrompt="1"/>
          </p:nvPr>
        </p:nvSpPr>
        <p:spPr>
          <a:xfrm>
            <a:off x="831850" y="1302299"/>
            <a:ext cx="10515600" cy="4207548"/>
          </a:xfrm>
          <a:ln w="3175">
            <a:noFill/>
          </a:ln>
        </p:spPr>
        <p:txBody>
          <a:bodyPr anchor="ctr"/>
          <a:lstStyle>
            <a:lvl1pPr algn="l">
              <a:lnSpc>
                <a:spcPct val="100000"/>
              </a:lnSpc>
              <a:defRPr sz="4500" b="1" i="0">
                <a:solidFill>
                  <a:schemeClr val="bg1"/>
                </a:solidFill>
                <a:latin typeface="Trebuchet MS" panose="020B0703020202090204" pitchFamily="34" charset="0"/>
              </a:defRPr>
            </a:lvl1pPr>
          </a:lstStyle>
          <a:p>
            <a:r>
              <a:rPr lang="en-US" dirty="0"/>
              <a:t>Click to edit master title style</a:t>
            </a:r>
          </a:p>
        </p:txBody>
      </p:sp>
      <p:pic>
        <p:nvPicPr>
          <p:cNvPr id="6" name="Picture 5" descr="A picture containing text&#10;&#10;Description automatically generated">
            <a:extLst>
              <a:ext uri="{FF2B5EF4-FFF2-40B4-BE49-F238E27FC236}">
                <a16:creationId xmlns:a16="http://schemas.microsoft.com/office/drawing/2014/main" id="{C482021D-608E-5E46-B147-05832E43AE4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2321423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ey Point-Re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49B4A-737F-9943-BA78-DDF26CE4B4CE}"/>
              </a:ext>
            </a:extLst>
          </p:cNvPr>
          <p:cNvSpPr>
            <a:spLocks noGrp="1"/>
          </p:cNvSpPr>
          <p:nvPr>
            <p:ph type="title" hasCustomPrompt="1"/>
          </p:nvPr>
        </p:nvSpPr>
        <p:spPr>
          <a:xfrm>
            <a:off x="831850" y="1302299"/>
            <a:ext cx="10515600" cy="4207548"/>
          </a:xfrm>
          <a:ln w="3175">
            <a:noFill/>
          </a:ln>
        </p:spPr>
        <p:txBody>
          <a:bodyPr anchor="ctr"/>
          <a:lstStyle>
            <a:lvl1pPr algn="l">
              <a:lnSpc>
                <a:spcPct val="100000"/>
              </a:lnSpc>
              <a:defRPr sz="4500" b="1" i="0">
                <a:solidFill>
                  <a:schemeClr val="tx2"/>
                </a:solidFill>
                <a:latin typeface="Trebuchet MS" panose="020B0703020202090204" pitchFamily="34" charset="0"/>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id="{877699E1-1B62-794A-94A6-68D1CF83160F}"/>
              </a:ext>
            </a:extLst>
          </p:cNvPr>
          <p:cNvSpPr txBox="1">
            <a:spLocks/>
          </p:cNvSpPr>
          <p:nvPr userDrawn="1"/>
        </p:nvSpPr>
        <p:spPr>
          <a:xfrm>
            <a:off x="4700337"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dirty="0">
                <a:latin typeface="Trebuchet MS" panose="020B0703020202090204" pitchFamily="34" charset="0"/>
              </a:rPr>
              <a:t>Confidential – Internal Use Only</a:t>
            </a:r>
          </a:p>
        </p:txBody>
      </p:sp>
      <p:pic>
        <p:nvPicPr>
          <p:cNvPr id="5" name="Picture 4" descr="A picture containing text&#10;&#10;Description automatically generated">
            <a:extLst>
              <a:ext uri="{FF2B5EF4-FFF2-40B4-BE49-F238E27FC236}">
                <a16:creationId xmlns:a16="http://schemas.microsoft.com/office/drawing/2014/main" id="{1A11D974-5129-7B42-9397-65A5982E58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1585601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ey Point-Blue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49B4A-737F-9943-BA78-DDF26CE4B4CE}"/>
              </a:ext>
            </a:extLst>
          </p:cNvPr>
          <p:cNvSpPr>
            <a:spLocks noGrp="1"/>
          </p:cNvSpPr>
          <p:nvPr>
            <p:ph type="title" hasCustomPrompt="1"/>
          </p:nvPr>
        </p:nvSpPr>
        <p:spPr>
          <a:xfrm>
            <a:off x="831850" y="1302299"/>
            <a:ext cx="10515600" cy="4207548"/>
          </a:xfrm>
          <a:ln w="3175">
            <a:noFill/>
          </a:ln>
        </p:spPr>
        <p:txBody>
          <a:bodyPr anchor="ctr"/>
          <a:lstStyle>
            <a:lvl1pPr algn="l">
              <a:lnSpc>
                <a:spcPct val="100000"/>
              </a:lnSpc>
              <a:defRPr sz="4500" b="1" i="0">
                <a:solidFill>
                  <a:schemeClr val="accent1"/>
                </a:solidFill>
                <a:latin typeface="Trebuchet MS" panose="020B0703020202090204" pitchFamily="34" charset="0"/>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id="{877699E1-1B62-794A-94A6-68D1CF83160F}"/>
              </a:ext>
            </a:extLst>
          </p:cNvPr>
          <p:cNvSpPr txBox="1">
            <a:spLocks/>
          </p:cNvSpPr>
          <p:nvPr userDrawn="1"/>
        </p:nvSpPr>
        <p:spPr>
          <a:xfrm>
            <a:off x="4700337"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dirty="0">
                <a:latin typeface="Trebuchet MS" panose="020B0703020202090204" pitchFamily="34" charset="0"/>
              </a:rPr>
              <a:t>Confidential – Internal Use Only</a:t>
            </a:r>
          </a:p>
        </p:txBody>
      </p:sp>
      <p:pic>
        <p:nvPicPr>
          <p:cNvPr id="5" name="Picture 4" descr="A picture containing text&#10;&#10;Description automatically generated">
            <a:extLst>
              <a:ext uri="{FF2B5EF4-FFF2-40B4-BE49-F238E27FC236}">
                <a16:creationId xmlns:a16="http://schemas.microsoft.com/office/drawing/2014/main" id="{0EB9C91B-632E-3243-B878-5265BEF6949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426921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image" Target="../media/image5.png"/><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theme" Target="../theme/theme2.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5D506E-9CFA-5744-8CC1-366D985D6FC1}"/>
              </a:ext>
            </a:extLst>
          </p:cNvPr>
          <p:cNvSpPr>
            <a:spLocks noGrp="1"/>
          </p:cNvSpPr>
          <p:nvPr>
            <p:ph type="title"/>
          </p:nvPr>
        </p:nvSpPr>
        <p:spPr>
          <a:xfrm>
            <a:off x="609600" y="365126"/>
            <a:ext cx="10924674" cy="967564"/>
          </a:xfrm>
          <a:prstGeom prst="rect">
            <a:avLst/>
          </a:prstGeom>
        </p:spPr>
        <p:txBody>
          <a:bodyPr vert="horz" lIns="91440" tIns="45720" rIns="91440" bIns="45720" rtlCol="0" anchor="b">
            <a:noAutofit/>
          </a:bodyPr>
          <a:lstStyle/>
          <a:p>
            <a:r>
              <a:rPr lang="en-US" dirty="0"/>
              <a:t>Master Slide Template – Click to Edit</a:t>
            </a:r>
          </a:p>
        </p:txBody>
      </p:sp>
      <p:sp>
        <p:nvSpPr>
          <p:cNvPr id="6" name="Slide Number Placeholder 5">
            <a:extLst>
              <a:ext uri="{FF2B5EF4-FFF2-40B4-BE49-F238E27FC236}">
                <a16:creationId xmlns:a16="http://schemas.microsoft.com/office/drawing/2014/main" id="{79CA8E2B-2B06-3049-8A99-94E0B3F727B7}"/>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b="0" i="0">
                <a:solidFill>
                  <a:schemeClr val="bg2"/>
                </a:solidFill>
                <a:latin typeface="Trebuchet MS" panose="020B0703020202090204" pitchFamily="34" charset="0"/>
              </a:defRPr>
            </a:lvl1pPr>
          </a:lstStyle>
          <a:p>
            <a:fld id="{4BEAA09E-D67E-864E-8466-C38E88600C4F}" type="slidenum">
              <a:rPr lang="en-US" smtClean="0"/>
              <a:pPr/>
              <a:t>‹#›</a:t>
            </a:fld>
            <a:endParaRPr lang="en-US" dirty="0"/>
          </a:p>
        </p:txBody>
      </p:sp>
      <p:sp>
        <p:nvSpPr>
          <p:cNvPr id="7" name="Text Placeholder 6">
            <a:extLst>
              <a:ext uri="{FF2B5EF4-FFF2-40B4-BE49-F238E27FC236}">
                <a16:creationId xmlns:a16="http://schemas.microsoft.com/office/drawing/2014/main" id="{F635B3DB-1668-A548-94F3-5254895534FE}"/>
              </a:ext>
            </a:extLst>
          </p:cNvPr>
          <p:cNvSpPr>
            <a:spLocks noGrp="1"/>
          </p:cNvSpPr>
          <p:nvPr>
            <p:ph type="body" idx="1"/>
          </p:nvPr>
        </p:nvSpPr>
        <p:spPr>
          <a:xfrm>
            <a:off x="609599" y="1455576"/>
            <a:ext cx="10924673" cy="472138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5">
            <a:extLst>
              <a:ext uri="{FF2B5EF4-FFF2-40B4-BE49-F238E27FC236}">
                <a16:creationId xmlns:a16="http://schemas.microsoft.com/office/drawing/2014/main" id="{5D26510C-75C2-BB05-0EF3-A702EB32FEFB}"/>
              </a:ext>
            </a:extLst>
          </p:cNvPr>
          <p:cNvSpPr txBox="1">
            <a:spLocks/>
          </p:cNvSpPr>
          <p:nvPr userDrawn="1"/>
        </p:nvSpPr>
        <p:spPr>
          <a:xfrm>
            <a:off x="4700337"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dirty="0">
                <a:solidFill>
                  <a:schemeClr val="tx1"/>
                </a:solidFill>
                <a:latin typeface="Trebuchet MS" panose="020B0703020202090204" pitchFamily="34" charset="0"/>
              </a:rPr>
              <a:t>External Use and Distribution </a:t>
            </a:r>
          </a:p>
          <a:p>
            <a:pPr algn="ctr"/>
            <a:r>
              <a:rPr lang="en-US" b="0" i="0" dirty="0">
                <a:solidFill>
                  <a:srgbClr val="54565B"/>
                </a:solidFill>
                <a:effectLst/>
                <a:latin typeface="Trebuchet MS" panose="020B0603020202020204" pitchFamily="34" charset="0"/>
              </a:rPr>
              <a:t>SE-TRO-0139 Date of preparation November 2023</a:t>
            </a:r>
            <a:endParaRPr lang="en-US" b="0" i="0" dirty="0">
              <a:solidFill>
                <a:srgbClr val="54565B"/>
              </a:solidFill>
              <a:latin typeface="Trebuchet MS" panose="020B0603020202020204" pitchFamily="34" charset="0"/>
            </a:endParaRPr>
          </a:p>
        </p:txBody>
      </p:sp>
    </p:spTree>
    <p:extLst>
      <p:ext uri="{BB962C8B-B14F-4D97-AF65-F5344CB8AC3E}">
        <p14:creationId xmlns:p14="http://schemas.microsoft.com/office/powerpoint/2010/main" val="13461958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Lst>
  <p:hf hdr="0" ftr="0" dt="0"/>
  <p:txStyles>
    <p:titleStyle>
      <a:lvl1pPr algn="l" defTabSz="914400" rtl="0" eaLnBrk="1" latinLnBrk="0" hangingPunct="1">
        <a:lnSpc>
          <a:spcPct val="90000"/>
        </a:lnSpc>
        <a:spcBef>
          <a:spcPct val="0"/>
        </a:spcBef>
        <a:buNone/>
        <a:defRPr sz="3600" b="1" i="0" kern="800" spc="0" baseline="0">
          <a:solidFill>
            <a:schemeClr val="accent1"/>
          </a:solidFill>
          <a:latin typeface="Trebuchet MS" panose="020B0703020202090204" pitchFamily="34" charset="0"/>
          <a:ea typeface="+mj-ea"/>
          <a:cs typeface="Trebuchet MS" panose="020B0703020202090204" pitchFamily="34" charset="0"/>
        </a:defRPr>
      </a:lvl1pPr>
    </p:titleStyle>
    <p:bodyStyle>
      <a:lvl1pPr marL="342900" indent="-342900" algn="l" defTabSz="914400" rtl="0" eaLnBrk="1" latinLnBrk="0" hangingPunct="1">
        <a:lnSpc>
          <a:spcPct val="114000"/>
        </a:lnSpc>
        <a:spcBef>
          <a:spcPts val="0"/>
        </a:spcBef>
        <a:spcAft>
          <a:spcPts val="600"/>
        </a:spcAft>
        <a:buClr>
          <a:schemeClr val="tx1"/>
        </a:buClr>
        <a:buSzPct val="65000"/>
        <a:buFont typeface="Monaco" pitchFamily="2" charset="77"/>
        <a:buChar char="⎻"/>
        <a:defRPr sz="2000" b="0" i="0" kern="1600" spc="-50" baseline="0">
          <a:solidFill>
            <a:schemeClr val="tx1"/>
          </a:solidFill>
          <a:latin typeface="Trebuchet MS" panose="020B0703020202090204" pitchFamily="34" charset="0"/>
          <a:ea typeface="+mn-ea"/>
          <a:cs typeface="+mn-cs"/>
        </a:defRPr>
      </a:lvl1pPr>
      <a:lvl2pPr marL="675958" indent="-285750" algn="l" defTabSz="914400" rtl="0" eaLnBrk="1" latinLnBrk="0" hangingPunct="1">
        <a:lnSpc>
          <a:spcPct val="114000"/>
        </a:lnSpc>
        <a:spcBef>
          <a:spcPts val="0"/>
        </a:spcBef>
        <a:spcAft>
          <a:spcPts val="600"/>
        </a:spcAft>
        <a:buFont typeface="Monaco" pitchFamily="2" charset="77"/>
        <a:buChar char="⎻"/>
        <a:tabLst/>
        <a:defRPr lang="en-US" sz="1200" b="0" i="0" kern="1600" spc="-50" baseline="0" dirty="0">
          <a:solidFill>
            <a:schemeClr val="tx1"/>
          </a:solidFill>
          <a:latin typeface="+mj-lt"/>
          <a:ea typeface="+mn-ea"/>
          <a:cs typeface="+mn-cs"/>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lang="en-US" sz="1050" b="0" i="1" kern="1600" spc="-50" baseline="0" dirty="0" smtClean="0">
          <a:solidFill>
            <a:schemeClr val="tx1"/>
          </a:solidFill>
          <a:latin typeface="Georgia" panose="02040502050405020303" pitchFamily="18" charset="0"/>
          <a:ea typeface="+mn-ea"/>
          <a:cs typeface="+mn-cs"/>
        </a:defRPr>
      </a:lvl3pPr>
      <a:lvl4pPr marL="1136332" indent="-171450" algn="l" defTabSz="914400" rtl="0" eaLnBrk="1" latinLnBrk="0" hangingPunct="1">
        <a:lnSpc>
          <a:spcPct val="114000"/>
        </a:lnSpc>
        <a:spcBef>
          <a:spcPts val="0"/>
        </a:spcBef>
        <a:spcAft>
          <a:spcPts val="600"/>
        </a:spcAft>
        <a:buFont typeface="Monaco" pitchFamily="2" charset="77"/>
        <a:buChar char="⎻"/>
        <a:tabLst/>
        <a:defRPr lang="en-US" sz="1050" b="0" i="1" kern="1600" spc="-50" baseline="0" dirty="0">
          <a:solidFill>
            <a:schemeClr val="tx1"/>
          </a:solidFill>
          <a:latin typeface="Georgia" panose="02040502050405020303" pitchFamily="18" charset="0"/>
          <a:ea typeface="+mn-ea"/>
          <a:cs typeface="+mn-cs"/>
        </a:defRPr>
      </a:lvl4pPr>
      <a:lvl5pPr marL="1353503" indent="-171450" algn="l" defTabSz="914400" rtl="0" eaLnBrk="1" latinLnBrk="0" hangingPunct="1">
        <a:lnSpc>
          <a:spcPct val="114000"/>
        </a:lnSpc>
        <a:spcBef>
          <a:spcPts val="0"/>
        </a:spcBef>
        <a:spcAft>
          <a:spcPts val="600"/>
        </a:spcAft>
        <a:buFont typeface="Monaco" pitchFamily="2" charset="77"/>
        <a:buChar char="⎻"/>
        <a:tabLst/>
        <a:defRPr sz="1050" b="0" i="1" kern="1600" spc="-50" baseline="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CDB3AEF-F079-78D8-3804-D72FF1F97AD1}"/>
              </a:ext>
            </a:extLst>
          </p:cNvPr>
          <p:cNvSpPr/>
          <p:nvPr userDrawn="1"/>
        </p:nvSpPr>
        <p:spPr>
          <a:xfrm>
            <a:off x="0" y="-1"/>
            <a:ext cx="12192000" cy="6858001"/>
          </a:xfrm>
          <a:prstGeom prst="rect">
            <a:avLst/>
          </a:prstGeom>
          <a:gradFill flip="none" rotWithShape="1">
            <a:gsLst>
              <a:gs pos="0">
                <a:schemeClr val="accent1">
                  <a:lumMod val="5000"/>
                  <a:lumOff val="95000"/>
                </a:schemeClr>
              </a:gs>
              <a:gs pos="100000">
                <a:schemeClr val="accent1">
                  <a:lumMod val="30000"/>
                  <a:lumOff val="70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red and blue logo&#10;&#10;Description automatically generated">
            <a:extLst>
              <a:ext uri="{FF2B5EF4-FFF2-40B4-BE49-F238E27FC236}">
                <a16:creationId xmlns:a16="http://schemas.microsoft.com/office/drawing/2014/main" id="{C90098E6-254E-6B10-BCC0-7A2F1B78FEF3}"/>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67591" y="238450"/>
            <a:ext cx="2248412" cy="1511644"/>
          </a:xfrm>
          <a:prstGeom prst="rect">
            <a:avLst/>
          </a:prstGeom>
        </p:spPr>
      </p:pic>
      <p:pic>
        <p:nvPicPr>
          <p:cNvPr id="2" name="Picture 1" descr="A picture containing text&#10;&#10;Description automatically generated">
            <a:extLst>
              <a:ext uri="{FF2B5EF4-FFF2-40B4-BE49-F238E27FC236}">
                <a16:creationId xmlns:a16="http://schemas.microsoft.com/office/drawing/2014/main" id="{2A26F14D-E8F2-585F-BCD6-10DCCBAA0D59}"/>
              </a:ext>
            </a:extLst>
          </p:cNvPr>
          <p:cNvPicPr>
            <a:picLocks noChangeAspect="1"/>
          </p:cNvPicPr>
          <p:nvPr userDrawn="1"/>
        </p:nvPicPr>
        <p:blipFill>
          <a:blip r:embed="rId14">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3631907316"/>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ass.se/" TargetMode="External"/><Relationship Id="rId2" Type="http://schemas.openxmlformats.org/officeDocument/2006/relationships/hyperlink" Target="https://ascopubs.org/doi/abs/10.1200/JCO.2022.40.16_suppl.1076" TargetMode="External"/><Relationship Id="rId1" Type="http://schemas.openxmlformats.org/officeDocument/2006/relationships/slideLayout" Target="../slideLayouts/slideLayout3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543ABBF-E1A0-A65C-1E66-7B08AD4BCA4E}"/>
              </a:ext>
            </a:extLst>
          </p:cNvPr>
          <p:cNvSpPr txBox="1"/>
          <p:nvPr/>
        </p:nvSpPr>
        <p:spPr>
          <a:xfrm>
            <a:off x="2621311" y="6247292"/>
            <a:ext cx="7646339" cy="27699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Abstract: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hlinkClick r:id="rId2"/>
              </a:rPr>
              <a:t>Singh et al. Journal of Clinical Oncology 2022 40:16_suppl, 1076</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5A3D357E-3BBF-F065-5974-A13C9681B474}"/>
              </a:ext>
            </a:extLst>
          </p:cNvPr>
          <p:cNvSpPr txBox="1"/>
          <p:nvPr/>
        </p:nvSpPr>
        <p:spPr>
          <a:xfrm>
            <a:off x="2621311" y="640544"/>
            <a:ext cx="9235409" cy="196977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Exposure vs. Efficacy/Safety in ASCENT by Singh at ASCO 2022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Trodelvy</a:t>
            </a:r>
            <a:r>
              <a:rPr kumimoji="0" lang="sv-SE" sz="1400" b="1" i="0"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Arial" panose="020B0604020202020204" pitchFamily="34" charset="0"/>
              </a:rPr>
              <a:t>▼</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(sacituzumab </a:t>
            </a:r>
            <a:r>
              <a:rPr kumimoji="0" lang="en-US" sz="2000" b="0" i="0" u="none" strike="noStrike" kern="1200" cap="none" spc="0" normalizeH="0" baseline="0" noProof="0" dirty="0" err="1">
                <a:ln>
                  <a:noFill/>
                </a:ln>
                <a:solidFill>
                  <a:prstClr val="black"/>
                </a:solidFill>
                <a:effectLst/>
                <a:uLnTx/>
                <a:uFillTx/>
                <a:latin typeface="Calibri" panose="020F0502020204030204"/>
                <a:ea typeface="+mn-ea"/>
                <a:cs typeface="+mn-cs"/>
              </a:rPr>
              <a:t>govitecan</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in 2L and beyond </a:t>
            </a:r>
            <a:r>
              <a:rPr kumimoji="0" lang="en-US" sz="2000" b="0" i="0" u="none" strike="noStrike" kern="1200" cap="none" spc="0" normalizeH="0" baseline="0" noProof="0" dirty="0" err="1">
                <a:ln>
                  <a:noFill/>
                </a:ln>
                <a:solidFill>
                  <a:prstClr val="black"/>
                </a:solidFill>
                <a:effectLst/>
                <a:uLnTx/>
                <a:uFillTx/>
                <a:latin typeface="Calibri" panose="020F0502020204030204"/>
                <a:ea typeface="+mn-ea"/>
                <a:cs typeface="+mn-cs"/>
              </a:rPr>
              <a:t>mTNBC</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in ASCENT (Phase III)</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C225DACC-4015-140A-09F8-6E402D7178DA}"/>
              </a:ext>
            </a:extLst>
          </p:cNvPr>
          <p:cNvSpPr txBox="1"/>
          <p:nvPr/>
        </p:nvSpPr>
        <p:spPr>
          <a:xfrm>
            <a:off x="2621311" y="2628353"/>
            <a:ext cx="8681291" cy="346043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050" b="1" i="0"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Arial" panose="020B0604020202020204" pitchFamily="34" charset="0"/>
              </a:rPr>
              <a:t>▼</a:t>
            </a:r>
            <a:r>
              <a:rPr kumimoji="0" lang="sv-SE" sz="1050" b="1" i="0"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mn-cs"/>
              </a:rPr>
              <a:t>Detta läkemedel är föremål för utökad</a:t>
            </a:r>
            <a:r>
              <a:rPr kumimoji="0" lang="sv-SE" sz="1050" b="1" i="1"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mn-cs"/>
              </a:rPr>
              <a:t> </a:t>
            </a:r>
            <a:r>
              <a:rPr kumimoji="0" lang="sv-SE" sz="1050" b="1" i="0"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mn-cs"/>
              </a:rPr>
              <a:t>övervakning.</a:t>
            </a:r>
            <a:endParaRPr kumimoji="0" lang="sv-SE" sz="1050" b="0" i="0" u="none" strike="noStrike" kern="1200" cap="none" spc="0" normalizeH="0" baseline="0" noProof="0" dirty="0">
              <a:ln>
                <a:noFill/>
              </a:ln>
              <a:solidFill>
                <a:srgbClr val="000000"/>
              </a:solidFill>
              <a:effectLst/>
              <a:uLnTx/>
              <a:uFillTx/>
              <a:latin typeface="Times New Roman" panose="02020603050405020304" pitchFamily="18" charset="0"/>
              <a:ea typeface="SimSun" panose="02010600030101010101" pitchFamily="2" charset="-122"/>
              <a:cs typeface="+mn-cs"/>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sv-SE" sz="105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Trodelvy® </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sacituzumabgovitekan</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200 mg pulver till koncentrat till infusionsvätska, lösning. Antineoplastiska medel. Antikropp-</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läkemedelskonjugat</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Rx</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EF.  </a:t>
            </a:r>
            <a:b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sv-SE" sz="105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Indikationer</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Monoterapi vid behandling av vuxna patienter med icke-</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resektabel</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eller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metastaserad</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trippelnegativ bröstcancer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mTNBC</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som tidigare har fått två eller flera systemiska behandlingar, varav minst en av dem mot avancerad sjukdom. Monoterapi vid behandling av vuxna patienter med icke-</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resektabel</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eller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metastaserad</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hormonreceptor (HR)-positiv, HER2-negativ bröstcancer som har fått endokrinbaserad behandling och minst två ytterligare systemiska behandlingar för avancerad sjukdom.</a:t>
            </a:r>
            <a:b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sv-SE" sz="105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Kontraindikationer</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Överkänslighet mot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sacituzumabgovitekan</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eller hjälpämne.</a:t>
            </a:r>
            <a:b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sv-SE" sz="105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Varningar och försiktighet:</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Kan orsaka svår eller livshotande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neutropeni</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Det rekommenderas att patienternas blodvärden övervakas under behandlingen. Ska inte administreras om det absoluta antalet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neutrofiler</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understiger 1 500/mm</a:t>
            </a:r>
            <a:r>
              <a:rPr kumimoji="0" lang="sv-SE" sz="1050" b="0" i="0" u="none" strike="noStrike" kern="1200" cap="none" spc="0" normalizeH="0" baseline="3000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3</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på dag 1 under någon cykel eller om antalet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neutrofiler</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understiger 1 000/mm</a:t>
            </a:r>
            <a:r>
              <a:rPr kumimoji="0" lang="sv-SE" sz="1050" b="0" i="0" u="none" strike="noStrike" kern="1200" cap="none" spc="0" normalizeH="0" baseline="3000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3</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på dag 8 under någon cykel eller vid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neutropen</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feber. Kan orsaka svår diarré. Ska inte administreras vid diarré av grad 3–4. Kan orsaka svår eller livshotande överkänslighet. Premedicinering rekommenderas och noggrann observation med avseende på infusionsrelaterade reaktioner. För att förebygga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cytostatikainducerat</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illamående och kräkningar rekommenderas förebyggande behandling med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antiemetika</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Patienten måste övervakas under varje infusion och i minst 30 minuter efter varje infusion. Patienter med känd reducerad UGT1A1-aktivitet ska övervakas noga med avseende på biverkningar. Gravida kvinnor och fertila kvinnor ska informeras om den potentiella risken för foster. Innehåller natrium, ska beaktas i relation till patientens totala natriumintag.</a:t>
            </a:r>
            <a:b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sv-SE" sz="105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Innehavare av marknadsföringstillståndet:</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Gilead Sciences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Ireland</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UC</a:t>
            </a:r>
            <a:b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sv-SE" sz="105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För information: </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Kontakta Gilead Sciences Sweden AB, + 46 (0) 8 5057 1849. För fullständig information om dosering, varningar och försiktighet, interaktioner och biverkningar samt aktuell information om förpackningar och priser se </a:t>
            </a:r>
            <a:r>
              <a:rPr kumimoji="0" lang="sv-SE" sz="1050" b="0" i="0" u="sng" strike="noStrike" kern="1200" cap="none" spc="0" normalizeH="0" baseline="0" noProof="0" dirty="0">
                <a:ln>
                  <a:noFill/>
                </a:ln>
                <a:solidFill>
                  <a:srgbClr val="0563C1"/>
                </a:solidFill>
                <a:effectLst/>
                <a:uLnTx/>
                <a:uFillTx/>
                <a:latin typeface="Calibri" panose="020F0502020204030204" pitchFamily="34" charset="0"/>
                <a:ea typeface="Calibri" panose="020F0502020204030204" pitchFamily="34" charset="0"/>
                <a:cs typeface="Times New Roman" panose="02020603050405020304" pitchFamily="18" charset="0"/>
                <a:hlinkClick r:id="rId3"/>
              </a:rPr>
              <a:t>www.fass.se</a:t>
            </a:r>
            <a:b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Baserad på produktresumé: 07/2023</a:t>
            </a:r>
          </a:p>
        </p:txBody>
      </p:sp>
    </p:spTree>
    <p:extLst>
      <p:ext uri="{BB962C8B-B14F-4D97-AF65-F5344CB8AC3E}">
        <p14:creationId xmlns:p14="http://schemas.microsoft.com/office/powerpoint/2010/main" val="3846850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2490A-B67A-4049-8ADE-A5379E2CD6E7}"/>
              </a:ext>
            </a:extLst>
          </p:cNvPr>
          <p:cNvSpPr>
            <a:spLocks noGrp="1"/>
          </p:cNvSpPr>
          <p:nvPr>
            <p:ph type="title"/>
          </p:nvPr>
        </p:nvSpPr>
        <p:spPr/>
        <p:txBody>
          <a:bodyPr/>
          <a:lstStyle/>
          <a:p>
            <a:r>
              <a:rPr lang="en-US" dirty="0">
                <a:solidFill>
                  <a:schemeClr val="accent1"/>
                </a:solidFill>
              </a:rPr>
              <a:t>Results</a:t>
            </a:r>
            <a:br>
              <a:rPr lang="en-US" sz="2000" dirty="0">
                <a:solidFill>
                  <a:schemeClr val="accent1"/>
                </a:solidFill>
              </a:rPr>
            </a:br>
            <a:r>
              <a:rPr lang="en-US" sz="2000" dirty="0">
                <a:solidFill>
                  <a:schemeClr val="accent1"/>
                </a:solidFill>
              </a:rPr>
              <a:t>A. </a:t>
            </a:r>
            <a:r>
              <a:rPr lang="en-US" sz="2000" b="0" dirty="0">
                <a:solidFill>
                  <a:schemeClr val="accent1"/>
                </a:solidFill>
              </a:rPr>
              <a:t>Model-Predicted CR and ORR Outcomes and Model-Predicted OS and PFS at 12 Months by SG Dose,</a:t>
            </a:r>
            <a:r>
              <a:rPr lang="en-US" sz="2000" dirty="0">
                <a:solidFill>
                  <a:schemeClr val="accent1"/>
                </a:solidFill>
              </a:rPr>
              <a:t> B. </a:t>
            </a:r>
            <a:r>
              <a:rPr lang="en-US" sz="2000" b="0" dirty="0">
                <a:solidFill>
                  <a:schemeClr val="accent1"/>
                </a:solidFill>
              </a:rPr>
              <a:t>Median Survival Times for OS and PFS Across Exposure Quartiles of </a:t>
            </a:r>
            <a:r>
              <a:rPr lang="en-US" sz="2000" b="0" dirty="0" err="1">
                <a:solidFill>
                  <a:schemeClr val="accent1"/>
                </a:solidFill>
              </a:rPr>
              <a:t>CAVG</a:t>
            </a:r>
            <a:r>
              <a:rPr lang="en-US" sz="2000" b="0" baseline="-25000" dirty="0" err="1">
                <a:solidFill>
                  <a:schemeClr val="accent1"/>
                </a:solidFill>
              </a:rPr>
              <a:t>tAB</a:t>
            </a:r>
            <a:r>
              <a:rPr lang="en-US" sz="2000" b="0" dirty="0">
                <a:solidFill>
                  <a:schemeClr val="accent1"/>
                </a:solidFill>
              </a:rPr>
              <a:t>, </a:t>
            </a:r>
            <a:endParaRPr lang="en-US" sz="2000" dirty="0">
              <a:solidFill>
                <a:schemeClr val="accent1"/>
              </a:solidFill>
            </a:endParaRPr>
          </a:p>
        </p:txBody>
      </p:sp>
      <p:sp>
        <p:nvSpPr>
          <p:cNvPr id="3" name="Slide Number Placeholder 2">
            <a:extLst>
              <a:ext uri="{FF2B5EF4-FFF2-40B4-BE49-F238E27FC236}">
                <a16:creationId xmlns:a16="http://schemas.microsoft.com/office/drawing/2014/main" id="{A6037174-1157-4122-BF5E-9543D3F6F446}"/>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800" b="0" i="0" u="none" strike="noStrike" kern="1200" cap="none" spc="0" normalizeH="0" baseline="0" noProof="0" dirty="0">
              <a:ln>
                <a:noFill/>
              </a:ln>
              <a:solidFill>
                <a:srgbClr val="C6CAC6"/>
              </a:solidFill>
              <a:effectLst/>
              <a:uLnTx/>
              <a:uFillTx/>
              <a:latin typeface="Trebuchet MS" panose="020B0703020202090204" pitchFamily="34" charset="0"/>
              <a:ea typeface="+mn-ea"/>
              <a:cs typeface="+mn-cs"/>
            </a:endParaRPr>
          </a:p>
        </p:txBody>
      </p:sp>
      <p:graphicFrame>
        <p:nvGraphicFramePr>
          <p:cNvPr id="5" name="Table 4">
            <a:extLst>
              <a:ext uri="{FF2B5EF4-FFF2-40B4-BE49-F238E27FC236}">
                <a16:creationId xmlns:a16="http://schemas.microsoft.com/office/drawing/2014/main" id="{65F1A37A-E832-43DF-8F73-46790F21FF6B}"/>
              </a:ext>
            </a:extLst>
          </p:cNvPr>
          <p:cNvGraphicFramePr>
            <a:graphicFrameLocks noGrp="1"/>
          </p:cNvGraphicFramePr>
          <p:nvPr/>
        </p:nvGraphicFramePr>
        <p:xfrm>
          <a:off x="910877" y="1653777"/>
          <a:ext cx="4493397" cy="1284049"/>
        </p:xfrm>
        <a:graphic>
          <a:graphicData uri="http://schemas.openxmlformats.org/drawingml/2006/table">
            <a:tbl>
              <a:tblPr firstRow="1" bandRow="1">
                <a:tableStyleId>{5C22544A-7EE6-4342-B048-85BDC9FD1C3A}</a:tableStyleId>
              </a:tblPr>
              <a:tblGrid>
                <a:gridCol w="776896">
                  <a:extLst>
                    <a:ext uri="{9D8B030D-6E8A-4147-A177-3AD203B41FA5}">
                      <a16:colId xmlns:a16="http://schemas.microsoft.com/office/drawing/2014/main" val="4143289835"/>
                    </a:ext>
                  </a:extLst>
                </a:gridCol>
                <a:gridCol w="1815937">
                  <a:extLst>
                    <a:ext uri="{9D8B030D-6E8A-4147-A177-3AD203B41FA5}">
                      <a16:colId xmlns:a16="http://schemas.microsoft.com/office/drawing/2014/main" val="2175527382"/>
                    </a:ext>
                  </a:extLst>
                </a:gridCol>
                <a:gridCol w="1900564">
                  <a:extLst>
                    <a:ext uri="{9D8B030D-6E8A-4147-A177-3AD203B41FA5}">
                      <a16:colId xmlns:a16="http://schemas.microsoft.com/office/drawing/2014/main" val="3626473161"/>
                    </a:ext>
                  </a:extLst>
                </a:gridCol>
              </a:tblGrid>
              <a:tr h="614191">
                <a:tc>
                  <a:txBody>
                    <a:bodyPr/>
                    <a:lstStyle/>
                    <a:p>
                      <a:pPr algn="l"/>
                      <a:endParaRPr lang="en-US" sz="1400" b="1" kern="1200" baseline="0" dirty="0">
                        <a:solidFill>
                          <a:schemeClr val="tx1"/>
                        </a:solidFill>
                        <a:latin typeface="Trebuchet MS" panose="020B0603020202020204" pitchFamily="34" charset="0"/>
                        <a:ea typeface="+mn-ea"/>
                        <a:cs typeface="Arial" panose="020B0604020202020204" pitchFamily="34" charset="0"/>
                      </a:endParaRPr>
                    </a:p>
                  </a:txBody>
                  <a:tcPr marL="15949" marR="15949" marT="15949" marB="159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400" b="1" i="0" kern="1200" dirty="0">
                          <a:solidFill>
                            <a:schemeClr val="lt1"/>
                          </a:solidFill>
                          <a:latin typeface="Trebuchet MS" panose="020B0603020202020204" pitchFamily="34" charset="0"/>
                          <a:ea typeface="+mn-ea"/>
                          <a:cs typeface="+mn-cs"/>
                        </a:rPr>
                        <a:t>Proportion at</a:t>
                      </a:r>
                      <a:br>
                        <a:rPr lang="en-US" sz="1400" b="1" i="0" kern="1200" dirty="0">
                          <a:solidFill>
                            <a:schemeClr val="lt1"/>
                          </a:solidFill>
                          <a:latin typeface="Trebuchet MS" panose="020B0603020202020204" pitchFamily="34" charset="0"/>
                          <a:ea typeface="+mn-ea"/>
                          <a:cs typeface="+mn-cs"/>
                        </a:rPr>
                      </a:br>
                      <a:r>
                        <a:rPr lang="en-US" sz="1400" b="1" i="0" kern="1200" dirty="0">
                          <a:solidFill>
                            <a:schemeClr val="lt1"/>
                          </a:solidFill>
                          <a:latin typeface="Trebuchet MS" panose="020B0603020202020204" pitchFamily="34" charset="0"/>
                          <a:ea typeface="+mn-ea"/>
                          <a:cs typeface="+mn-cs"/>
                        </a:rPr>
                        <a:t>8 mg/kg (95% CI)</a:t>
                      </a:r>
                      <a:endParaRPr lang="en-US" sz="14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15949" marR="15949" marT="15949" marB="15949"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0" kern="1200" dirty="0">
                          <a:solidFill>
                            <a:schemeClr val="lt1"/>
                          </a:solidFill>
                          <a:latin typeface="Trebuchet MS" panose="020B0603020202020204" pitchFamily="34" charset="0"/>
                          <a:ea typeface="+mn-ea"/>
                          <a:cs typeface="+mn-cs"/>
                        </a:rPr>
                        <a:t>Proportion at</a:t>
                      </a:r>
                      <a:br>
                        <a:rPr lang="en-US" sz="1400" b="1" i="0" kern="1200" dirty="0">
                          <a:solidFill>
                            <a:schemeClr val="lt1"/>
                          </a:solidFill>
                          <a:latin typeface="Trebuchet MS" panose="020B0603020202020204" pitchFamily="34" charset="0"/>
                          <a:ea typeface="+mn-ea"/>
                          <a:cs typeface="+mn-cs"/>
                        </a:rPr>
                      </a:br>
                      <a:r>
                        <a:rPr lang="en-US" sz="1400" b="1" i="0" kern="1200" dirty="0">
                          <a:solidFill>
                            <a:schemeClr val="lt1"/>
                          </a:solidFill>
                          <a:latin typeface="Trebuchet MS" panose="020B0603020202020204" pitchFamily="34" charset="0"/>
                          <a:ea typeface="+mn-ea"/>
                          <a:cs typeface="+mn-cs"/>
                        </a:rPr>
                        <a:t>10 mg/kg (95% CI)</a:t>
                      </a:r>
                      <a:endParaRPr lang="en-US" sz="14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15949" marR="15949" marT="15949" marB="15949"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4038765166"/>
                  </a:ext>
                </a:extLst>
              </a:tr>
              <a:tr h="334929">
                <a:tc>
                  <a:txBody>
                    <a:bodyPr/>
                    <a:lstStyle/>
                    <a:p>
                      <a:pPr marL="0" marR="0" algn="l">
                        <a:spcBef>
                          <a:spcPts val="0"/>
                        </a:spcBef>
                        <a:spcAft>
                          <a:spcPts val="0"/>
                        </a:spcAft>
                      </a:pPr>
                      <a:r>
                        <a:rPr lang="en-US" sz="1400" b="1" dirty="0">
                          <a:latin typeface="Trebuchet MS" panose="020B0603020202020204" pitchFamily="34" charset="0"/>
                          <a:ea typeface="Calibri"/>
                        </a:rPr>
                        <a:t>CR</a:t>
                      </a:r>
                    </a:p>
                  </a:txBody>
                  <a:tcPr marL="15949" marR="15949" marT="15949" marB="15949"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400" i="0" kern="1200" dirty="0">
                          <a:solidFill>
                            <a:schemeClr val="dk1"/>
                          </a:solidFill>
                          <a:latin typeface="Trebuchet MS" panose="020B0603020202020204" pitchFamily="34" charset="0"/>
                          <a:ea typeface="+mn-ea"/>
                          <a:cs typeface="+mn-cs"/>
                        </a:rPr>
                        <a:t>0 (0-0.06)</a:t>
                      </a:r>
                      <a:endParaRPr lang="en-US" sz="1400" dirty="0">
                        <a:latin typeface="Trebuchet MS" panose="020B0603020202020204" pitchFamily="34" charset="0"/>
                        <a:ea typeface="Calibri"/>
                      </a:endParaRPr>
                    </a:p>
                  </a:txBody>
                  <a:tcPr marL="15949" marR="15949" marT="15949" marB="1594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400" i="0" kern="1200" dirty="0">
                          <a:solidFill>
                            <a:schemeClr val="dk1"/>
                          </a:solidFill>
                          <a:latin typeface="Trebuchet MS" panose="020B0603020202020204" pitchFamily="34" charset="0"/>
                          <a:ea typeface="+mn-ea"/>
                          <a:cs typeface="+mn-cs"/>
                        </a:rPr>
                        <a:t>0.04 (0.02-0.07)</a:t>
                      </a:r>
                      <a:endParaRPr lang="en-US" sz="1400" dirty="0">
                        <a:latin typeface="Trebuchet MS" panose="020B0603020202020204" pitchFamily="34" charset="0"/>
                        <a:ea typeface="Calibri"/>
                      </a:endParaRPr>
                    </a:p>
                  </a:txBody>
                  <a:tcPr marL="15949" marR="15949" marT="15949" marB="15949"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43819755"/>
                  </a:ext>
                </a:extLst>
              </a:tr>
              <a:tr h="334929">
                <a:tc>
                  <a:txBody>
                    <a:bodyPr/>
                    <a:lstStyle/>
                    <a:p>
                      <a:pPr marL="0" marR="0" algn="l">
                        <a:spcBef>
                          <a:spcPts val="0"/>
                        </a:spcBef>
                        <a:spcAft>
                          <a:spcPts val="0"/>
                        </a:spcAft>
                      </a:pPr>
                      <a:r>
                        <a:rPr lang="en-US" sz="1400" b="1" dirty="0">
                          <a:latin typeface="Trebuchet MS" panose="020B0603020202020204" pitchFamily="34" charset="0"/>
                          <a:ea typeface="Calibri"/>
                        </a:rPr>
                        <a:t>ORR</a:t>
                      </a:r>
                    </a:p>
                  </a:txBody>
                  <a:tcPr marL="15949" marR="15949" marT="15949" marB="15949"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F6F6"/>
                    </a:solidFill>
                  </a:tcPr>
                </a:tc>
                <a:tc>
                  <a:txBody>
                    <a:bodyPr/>
                    <a:lstStyle/>
                    <a:p>
                      <a:pPr marL="0" marR="0" algn="ctr">
                        <a:spcBef>
                          <a:spcPts val="0"/>
                        </a:spcBef>
                        <a:spcAft>
                          <a:spcPts val="0"/>
                        </a:spcAft>
                      </a:pPr>
                      <a:r>
                        <a:rPr lang="en-US" sz="1400" i="0" kern="1200" dirty="0">
                          <a:solidFill>
                            <a:schemeClr val="dk1"/>
                          </a:solidFill>
                          <a:latin typeface="Trebuchet MS" panose="020B0603020202020204" pitchFamily="34" charset="0"/>
                          <a:ea typeface="+mn-ea"/>
                          <a:cs typeface="+mn-cs"/>
                        </a:rPr>
                        <a:t>0.13 (0-0.25)</a:t>
                      </a:r>
                      <a:endParaRPr lang="en-US" sz="1400" dirty="0">
                        <a:latin typeface="Trebuchet MS" panose="020B0603020202020204" pitchFamily="34" charset="0"/>
                        <a:ea typeface="Calibri"/>
                      </a:endParaRPr>
                    </a:p>
                  </a:txBody>
                  <a:tcPr marL="15949" marR="15949" marT="15949" marB="1594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F6F6"/>
                    </a:solidFill>
                  </a:tcPr>
                </a:tc>
                <a:tc>
                  <a:txBody>
                    <a:bodyPr/>
                    <a:lstStyle/>
                    <a:p>
                      <a:pPr marL="0" marR="0" algn="ctr">
                        <a:spcBef>
                          <a:spcPts val="0"/>
                        </a:spcBef>
                        <a:spcAft>
                          <a:spcPts val="0"/>
                        </a:spcAft>
                      </a:pPr>
                      <a:r>
                        <a:rPr lang="en-US" sz="1400" i="0" kern="1200" dirty="0">
                          <a:solidFill>
                            <a:schemeClr val="dk1"/>
                          </a:solidFill>
                          <a:latin typeface="Trebuchet MS" panose="020B0603020202020204" pitchFamily="34" charset="0"/>
                          <a:ea typeface="+mn-ea"/>
                          <a:cs typeface="+mn-cs"/>
                        </a:rPr>
                        <a:t>0.33 (0.28-0.37)</a:t>
                      </a:r>
                      <a:endParaRPr lang="en-US" sz="1400" dirty="0">
                        <a:latin typeface="Trebuchet MS" panose="020B0603020202020204" pitchFamily="34" charset="0"/>
                        <a:ea typeface="Calibri"/>
                      </a:endParaRPr>
                    </a:p>
                  </a:txBody>
                  <a:tcPr marL="15949" marR="15949" marT="15949" marB="15949"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F6F6"/>
                    </a:solidFill>
                  </a:tcPr>
                </a:tc>
                <a:extLst>
                  <a:ext uri="{0D108BD9-81ED-4DB2-BD59-A6C34878D82A}">
                    <a16:rowId xmlns:a16="http://schemas.microsoft.com/office/drawing/2014/main" val="10002"/>
                  </a:ext>
                </a:extLst>
              </a:tr>
            </a:tbl>
          </a:graphicData>
        </a:graphic>
      </p:graphicFrame>
      <p:graphicFrame>
        <p:nvGraphicFramePr>
          <p:cNvPr id="6" name="Table 5">
            <a:extLst>
              <a:ext uri="{FF2B5EF4-FFF2-40B4-BE49-F238E27FC236}">
                <a16:creationId xmlns:a16="http://schemas.microsoft.com/office/drawing/2014/main" id="{8123BE15-B4D6-4409-82FB-BA5499D8CBBC}"/>
              </a:ext>
            </a:extLst>
          </p:cNvPr>
          <p:cNvGraphicFramePr>
            <a:graphicFrameLocks noGrp="1"/>
          </p:cNvGraphicFramePr>
          <p:nvPr/>
        </p:nvGraphicFramePr>
        <p:xfrm>
          <a:off x="910877" y="2937826"/>
          <a:ext cx="4493397" cy="1659858"/>
        </p:xfrm>
        <a:graphic>
          <a:graphicData uri="http://schemas.openxmlformats.org/drawingml/2006/table">
            <a:tbl>
              <a:tblPr firstRow="1" bandRow="1">
                <a:tableStyleId>{5C22544A-7EE6-4342-B048-85BDC9FD1C3A}</a:tableStyleId>
              </a:tblPr>
              <a:tblGrid>
                <a:gridCol w="692269">
                  <a:extLst>
                    <a:ext uri="{9D8B030D-6E8A-4147-A177-3AD203B41FA5}">
                      <a16:colId xmlns:a16="http://schemas.microsoft.com/office/drawing/2014/main" val="4143289835"/>
                    </a:ext>
                  </a:extLst>
                </a:gridCol>
                <a:gridCol w="1900564">
                  <a:extLst>
                    <a:ext uri="{9D8B030D-6E8A-4147-A177-3AD203B41FA5}">
                      <a16:colId xmlns:a16="http://schemas.microsoft.com/office/drawing/2014/main" val="2175527382"/>
                    </a:ext>
                  </a:extLst>
                </a:gridCol>
                <a:gridCol w="1900564">
                  <a:extLst>
                    <a:ext uri="{9D8B030D-6E8A-4147-A177-3AD203B41FA5}">
                      <a16:colId xmlns:a16="http://schemas.microsoft.com/office/drawing/2014/main" val="3626473161"/>
                    </a:ext>
                  </a:extLst>
                </a:gridCol>
              </a:tblGrid>
              <a:tr h="942432">
                <a:tc>
                  <a:txBody>
                    <a:bodyPr/>
                    <a:lstStyle/>
                    <a:p>
                      <a:pPr algn="l"/>
                      <a:endParaRPr lang="en-US" sz="1400" b="1" kern="1200" baseline="0" dirty="0">
                        <a:solidFill>
                          <a:schemeClr val="tx1"/>
                        </a:solidFill>
                        <a:latin typeface="Trebuchet MS" panose="020B0603020202020204" pitchFamily="34" charset="0"/>
                        <a:ea typeface="+mn-ea"/>
                        <a:cs typeface="Arial" panose="020B0604020202020204" pitchFamily="34" charset="0"/>
                      </a:endParaRPr>
                    </a:p>
                  </a:txBody>
                  <a:tcPr marL="15709" marR="15709" marT="15709" marB="157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1400" b="1" i="0" kern="1200" dirty="0">
                          <a:solidFill>
                            <a:schemeClr val="lt1"/>
                          </a:solidFill>
                          <a:latin typeface="Trebuchet MS" panose="020B0603020202020204" pitchFamily="34" charset="0"/>
                          <a:ea typeface="+mn-ea"/>
                          <a:cs typeface="+mn-cs"/>
                        </a:rPr>
                        <a:t>Survival Probability</a:t>
                      </a:r>
                      <a:br>
                        <a:rPr lang="en-US" sz="1400" b="1" i="0" kern="1200" dirty="0">
                          <a:solidFill>
                            <a:schemeClr val="lt1"/>
                          </a:solidFill>
                          <a:latin typeface="Trebuchet MS" panose="020B0603020202020204" pitchFamily="34" charset="0"/>
                          <a:ea typeface="+mn-ea"/>
                          <a:cs typeface="+mn-cs"/>
                        </a:rPr>
                      </a:br>
                      <a:r>
                        <a:rPr lang="en-US" sz="1400" b="1" i="0" kern="1200" dirty="0">
                          <a:solidFill>
                            <a:schemeClr val="lt1"/>
                          </a:solidFill>
                          <a:latin typeface="Trebuchet MS" panose="020B0603020202020204" pitchFamily="34" charset="0"/>
                          <a:ea typeface="+mn-ea"/>
                          <a:cs typeface="+mn-cs"/>
                        </a:rPr>
                        <a:t>at Mean 8 mg/kg</a:t>
                      </a:r>
                      <a:r>
                        <a:rPr lang="en-US" sz="1400" b="1" i="0" kern="1200" baseline="0" dirty="0">
                          <a:solidFill>
                            <a:schemeClr val="lt1"/>
                          </a:solidFill>
                          <a:latin typeface="Trebuchet MS" panose="020B0603020202020204" pitchFamily="34" charset="0"/>
                          <a:ea typeface="+mn-ea"/>
                          <a:cs typeface="+mn-cs"/>
                        </a:rPr>
                        <a:t>*</a:t>
                      </a:r>
                      <a:br>
                        <a:rPr lang="en-US" sz="1400" b="1" i="0" kern="1200" dirty="0">
                          <a:solidFill>
                            <a:schemeClr val="lt1"/>
                          </a:solidFill>
                          <a:latin typeface="Trebuchet MS" panose="020B0603020202020204" pitchFamily="34" charset="0"/>
                          <a:ea typeface="+mn-ea"/>
                          <a:cs typeface="+mn-cs"/>
                        </a:rPr>
                      </a:br>
                      <a:r>
                        <a:rPr lang="en-US" sz="1400" b="1" i="0" kern="1200" dirty="0">
                          <a:solidFill>
                            <a:schemeClr val="lt1"/>
                          </a:solidFill>
                          <a:latin typeface="Trebuchet MS" panose="020B0603020202020204" pitchFamily="34" charset="0"/>
                          <a:ea typeface="+mn-ea"/>
                          <a:cs typeface="+mn-cs"/>
                        </a:rPr>
                        <a:t>CAVG</a:t>
                      </a:r>
                      <a:r>
                        <a:rPr lang="en-US" sz="1400" b="1" i="0" kern="1200" baseline="-25000" dirty="0">
                          <a:solidFill>
                            <a:schemeClr val="lt1"/>
                          </a:solidFill>
                          <a:latin typeface="Trebuchet MS" panose="020B0603020202020204" pitchFamily="34" charset="0"/>
                          <a:ea typeface="+mn-ea"/>
                          <a:cs typeface="+mn-cs"/>
                        </a:rPr>
                        <a:t>tAB</a:t>
                      </a:r>
                      <a:endParaRPr lang="en-US" sz="1400" baseline="-25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15709" marR="15709" marT="15709" marB="15709"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0" kern="1200" dirty="0">
                          <a:solidFill>
                            <a:schemeClr val="lt1"/>
                          </a:solidFill>
                          <a:latin typeface="Trebuchet MS" panose="020B0603020202020204" pitchFamily="34" charset="0"/>
                          <a:ea typeface="+mn-ea"/>
                          <a:cs typeface="+mn-cs"/>
                        </a:rPr>
                        <a:t>Survival Probability</a:t>
                      </a:r>
                      <a:br>
                        <a:rPr lang="en-US" sz="1400" b="1" i="0" kern="1200" dirty="0">
                          <a:solidFill>
                            <a:schemeClr val="lt1"/>
                          </a:solidFill>
                          <a:latin typeface="Trebuchet MS" panose="020B0603020202020204" pitchFamily="34" charset="0"/>
                          <a:ea typeface="+mn-ea"/>
                          <a:cs typeface="+mn-cs"/>
                        </a:rPr>
                      </a:br>
                      <a:r>
                        <a:rPr lang="en-US" sz="1400" b="1" i="0" kern="1200" dirty="0">
                          <a:solidFill>
                            <a:schemeClr val="lt1"/>
                          </a:solidFill>
                          <a:latin typeface="Trebuchet MS" panose="020B0603020202020204" pitchFamily="34" charset="0"/>
                          <a:ea typeface="+mn-ea"/>
                          <a:cs typeface="+mn-cs"/>
                        </a:rPr>
                        <a:t>at Mean 10 mg/kg</a:t>
                      </a:r>
                      <a:br>
                        <a:rPr lang="en-US" sz="1400" b="1" i="0" kern="1200" dirty="0">
                          <a:solidFill>
                            <a:schemeClr val="lt1"/>
                          </a:solidFill>
                          <a:latin typeface="Trebuchet MS" panose="020B0603020202020204" pitchFamily="34" charset="0"/>
                          <a:ea typeface="+mn-ea"/>
                          <a:cs typeface="+mn-cs"/>
                        </a:rPr>
                      </a:br>
                      <a:r>
                        <a:rPr lang="en-US" sz="1400" b="1" i="0" kern="1200" dirty="0">
                          <a:solidFill>
                            <a:schemeClr val="lt1"/>
                          </a:solidFill>
                          <a:latin typeface="Trebuchet MS" panose="020B0603020202020204" pitchFamily="34" charset="0"/>
                          <a:ea typeface="+mn-ea"/>
                          <a:cs typeface="+mn-cs"/>
                        </a:rPr>
                        <a:t>CAVG</a:t>
                      </a:r>
                      <a:r>
                        <a:rPr lang="en-US" sz="1400" b="1" i="0" kern="1200" baseline="-25000" dirty="0">
                          <a:solidFill>
                            <a:schemeClr val="lt1"/>
                          </a:solidFill>
                          <a:latin typeface="Trebuchet MS" panose="020B0603020202020204" pitchFamily="34" charset="0"/>
                          <a:ea typeface="+mn-ea"/>
                          <a:cs typeface="+mn-cs"/>
                        </a:rPr>
                        <a:t>tAB</a:t>
                      </a:r>
                      <a:endParaRPr lang="en-US" sz="1400" baseline="-25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15709" marR="15709" marT="15709" marB="15709"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4038765166"/>
                  </a:ext>
                </a:extLst>
              </a:tr>
              <a:tr h="358713">
                <a:tc>
                  <a:txBody>
                    <a:bodyPr/>
                    <a:lstStyle/>
                    <a:p>
                      <a:pPr marL="0" marR="0" algn="l">
                        <a:spcBef>
                          <a:spcPts val="0"/>
                        </a:spcBef>
                        <a:spcAft>
                          <a:spcPts val="0"/>
                        </a:spcAft>
                      </a:pPr>
                      <a:r>
                        <a:rPr lang="en-US" sz="1400" b="1" dirty="0">
                          <a:latin typeface="Trebuchet MS" panose="020B0603020202020204" pitchFamily="34" charset="0"/>
                          <a:ea typeface="Calibri"/>
                        </a:rPr>
                        <a:t>OS</a:t>
                      </a:r>
                      <a:r>
                        <a:rPr lang="en-US" sz="1400" b="1" baseline="30000" dirty="0">
                          <a:latin typeface="Trebuchet MS" panose="020B0603020202020204" pitchFamily="34" charset="0"/>
                          <a:ea typeface="Calibri"/>
                        </a:rPr>
                        <a:t>†</a:t>
                      </a:r>
                    </a:p>
                  </a:txBody>
                  <a:tcPr marL="15709" marR="15709" marT="15709" marB="15709"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400" i="0" kern="1200" dirty="0">
                          <a:solidFill>
                            <a:schemeClr val="dk1"/>
                          </a:solidFill>
                          <a:latin typeface="Trebuchet MS" panose="020B0603020202020204" pitchFamily="34" charset="0"/>
                          <a:ea typeface="+mn-ea"/>
                          <a:cs typeface="+mn-cs"/>
                        </a:rPr>
                        <a:t>0.43 (0.36-0.50)</a:t>
                      </a:r>
                      <a:endParaRPr lang="en-US" sz="1400" dirty="0">
                        <a:latin typeface="Trebuchet MS" panose="020B0603020202020204" pitchFamily="34" charset="0"/>
                        <a:ea typeface="Calibri"/>
                      </a:endParaRPr>
                    </a:p>
                  </a:txBody>
                  <a:tcPr marL="15709" marR="15709" marT="15709" marB="1570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400" i="0" kern="1200" dirty="0">
                          <a:solidFill>
                            <a:schemeClr val="dk1"/>
                          </a:solidFill>
                          <a:latin typeface="Trebuchet MS" panose="020B0603020202020204" pitchFamily="34" charset="0"/>
                          <a:ea typeface="+mn-ea"/>
                          <a:cs typeface="+mn-cs"/>
                        </a:rPr>
                        <a:t>0.53 (0.47-0.59)</a:t>
                      </a:r>
                      <a:endParaRPr lang="en-US" sz="1400" dirty="0">
                        <a:latin typeface="Trebuchet MS" panose="020B0603020202020204" pitchFamily="34" charset="0"/>
                        <a:ea typeface="Calibri"/>
                      </a:endParaRPr>
                    </a:p>
                  </a:txBody>
                  <a:tcPr marL="15709" marR="15709" marT="15709" marB="15709"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43819755"/>
                  </a:ext>
                </a:extLst>
              </a:tr>
              <a:tr h="358713">
                <a:tc>
                  <a:txBody>
                    <a:bodyPr/>
                    <a:lstStyle/>
                    <a:p>
                      <a:pPr marL="0" marR="0" algn="l">
                        <a:spcBef>
                          <a:spcPts val="0"/>
                        </a:spcBef>
                        <a:spcAft>
                          <a:spcPts val="0"/>
                        </a:spcAft>
                      </a:pPr>
                      <a:r>
                        <a:rPr lang="en-US" sz="1400" b="1" dirty="0">
                          <a:latin typeface="Trebuchet MS" panose="020B0603020202020204" pitchFamily="34" charset="0"/>
                          <a:ea typeface="Calibri"/>
                        </a:rPr>
                        <a:t>PFS</a:t>
                      </a:r>
                      <a:r>
                        <a:rPr kumimoji="0" lang="en-US" sz="1400" b="0" i="0" u="none" strike="noStrike" kern="1200" cap="none" spc="0" normalizeH="0" baseline="30000" noProof="0" dirty="0">
                          <a:ln>
                            <a:noFill/>
                          </a:ln>
                          <a:solidFill>
                            <a:srgbClr val="54565B"/>
                          </a:solidFill>
                          <a:effectLst/>
                          <a:uLnTx/>
                          <a:uFillTx/>
                          <a:latin typeface="Trebuchet MS" panose="020B0603020202020204" pitchFamily="34" charset="0"/>
                          <a:ea typeface="+mn-ea"/>
                          <a:cs typeface="+mn-cs"/>
                        </a:rPr>
                        <a:t>‡</a:t>
                      </a:r>
                      <a:endParaRPr lang="en-US" sz="1400" b="1" baseline="30000" dirty="0">
                        <a:latin typeface="Trebuchet MS" panose="020B0603020202020204" pitchFamily="34" charset="0"/>
                        <a:ea typeface="Calibri"/>
                      </a:endParaRPr>
                    </a:p>
                  </a:txBody>
                  <a:tcPr marL="15709" marR="15709" marT="15709" marB="15709"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F6F6"/>
                    </a:solidFill>
                  </a:tcPr>
                </a:tc>
                <a:tc>
                  <a:txBody>
                    <a:bodyPr/>
                    <a:lstStyle/>
                    <a:p>
                      <a:pPr marL="0" marR="0" algn="ctr">
                        <a:spcBef>
                          <a:spcPts val="0"/>
                        </a:spcBef>
                        <a:spcAft>
                          <a:spcPts val="0"/>
                        </a:spcAft>
                      </a:pPr>
                      <a:r>
                        <a:rPr lang="en-US" sz="1400" i="0" kern="1200" dirty="0">
                          <a:solidFill>
                            <a:schemeClr val="dk1"/>
                          </a:solidFill>
                          <a:latin typeface="Trebuchet MS" panose="020B0603020202020204" pitchFamily="34" charset="0"/>
                          <a:ea typeface="+mn-ea"/>
                          <a:cs typeface="+mn-cs"/>
                        </a:rPr>
                        <a:t>0.24 (0.12-0.37)</a:t>
                      </a:r>
                      <a:endParaRPr lang="en-US" sz="1400" dirty="0">
                        <a:latin typeface="Trebuchet MS" panose="020B0603020202020204" pitchFamily="34" charset="0"/>
                        <a:ea typeface="Calibri"/>
                      </a:endParaRPr>
                    </a:p>
                  </a:txBody>
                  <a:tcPr marL="15709" marR="15709" marT="15709" marB="1570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F6F6"/>
                    </a:solidFill>
                  </a:tcPr>
                </a:tc>
                <a:tc>
                  <a:txBody>
                    <a:bodyPr/>
                    <a:lstStyle/>
                    <a:p>
                      <a:pPr marL="0" marR="0" algn="ctr">
                        <a:spcBef>
                          <a:spcPts val="0"/>
                        </a:spcBef>
                        <a:spcAft>
                          <a:spcPts val="0"/>
                        </a:spcAft>
                      </a:pPr>
                      <a:r>
                        <a:rPr lang="en-US" sz="1400" i="0" kern="1200" dirty="0">
                          <a:solidFill>
                            <a:schemeClr val="dk1"/>
                          </a:solidFill>
                          <a:latin typeface="Trebuchet MS" panose="020B0603020202020204" pitchFamily="34" charset="0"/>
                          <a:ea typeface="+mn-ea"/>
                          <a:cs typeface="+mn-cs"/>
                        </a:rPr>
                        <a:t>0.32 (0.20-0.45)</a:t>
                      </a:r>
                      <a:endParaRPr lang="en-US" sz="1400" dirty="0">
                        <a:latin typeface="Trebuchet MS" panose="020B0603020202020204" pitchFamily="34" charset="0"/>
                        <a:ea typeface="Calibri"/>
                      </a:endParaRPr>
                    </a:p>
                  </a:txBody>
                  <a:tcPr marL="15709" marR="15709" marT="15709" marB="15709"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F6F6"/>
                    </a:solidFill>
                  </a:tcPr>
                </a:tc>
                <a:extLst>
                  <a:ext uri="{0D108BD9-81ED-4DB2-BD59-A6C34878D82A}">
                    <a16:rowId xmlns:a16="http://schemas.microsoft.com/office/drawing/2014/main" val="10002"/>
                  </a:ext>
                </a:extLst>
              </a:tr>
            </a:tbl>
          </a:graphicData>
        </a:graphic>
      </p:graphicFrame>
      <p:sp>
        <p:nvSpPr>
          <p:cNvPr id="9" name="TextBox 8">
            <a:extLst>
              <a:ext uri="{FF2B5EF4-FFF2-40B4-BE49-F238E27FC236}">
                <a16:creationId xmlns:a16="http://schemas.microsoft.com/office/drawing/2014/main" id="{6DB6EE12-F912-4489-A665-2D49696E4153}"/>
              </a:ext>
            </a:extLst>
          </p:cNvPr>
          <p:cNvSpPr txBox="1"/>
          <p:nvPr/>
        </p:nvSpPr>
        <p:spPr>
          <a:xfrm>
            <a:off x="431213" y="1605731"/>
            <a:ext cx="571377"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54565B"/>
                </a:solidFill>
                <a:effectLst/>
                <a:uLnTx/>
                <a:uFillTx/>
                <a:latin typeface="Arial"/>
                <a:ea typeface="+mn-ea"/>
                <a:cs typeface="+mn-cs"/>
              </a:rPr>
              <a:t>A.</a:t>
            </a:r>
          </a:p>
        </p:txBody>
      </p:sp>
      <p:graphicFrame>
        <p:nvGraphicFramePr>
          <p:cNvPr id="10" name="Table 9">
            <a:extLst>
              <a:ext uri="{FF2B5EF4-FFF2-40B4-BE49-F238E27FC236}">
                <a16:creationId xmlns:a16="http://schemas.microsoft.com/office/drawing/2014/main" id="{5E250B5B-DF44-432C-8453-2EB28FEB2251}"/>
              </a:ext>
            </a:extLst>
          </p:cNvPr>
          <p:cNvGraphicFramePr>
            <a:graphicFrameLocks noGrp="1"/>
          </p:cNvGraphicFramePr>
          <p:nvPr/>
        </p:nvGraphicFramePr>
        <p:xfrm>
          <a:off x="6063916" y="1653777"/>
          <a:ext cx="5246311" cy="1938851"/>
        </p:xfrm>
        <a:graphic>
          <a:graphicData uri="http://schemas.openxmlformats.org/drawingml/2006/table">
            <a:tbl>
              <a:tblPr firstRow="1" bandRow="1">
                <a:tableStyleId>{5C22544A-7EE6-4342-B048-85BDC9FD1C3A}</a:tableStyleId>
              </a:tblPr>
              <a:tblGrid>
                <a:gridCol w="1161697">
                  <a:extLst>
                    <a:ext uri="{9D8B030D-6E8A-4147-A177-3AD203B41FA5}">
                      <a16:colId xmlns:a16="http://schemas.microsoft.com/office/drawing/2014/main" val="1886580679"/>
                    </a:ext>
                  </a:extLst>
                </a:gridCol>
                <a:gridCol w="2335844">
                  <a:extLst>
                    <a:ext uri="{9D8B030D-6E8A-4147-A177-3AD203B41FA5}">
                      <a16:colId xmlns:a16="http://schemas.microsoft.com/office/drawing/2014/main" val="2175527382"/>
                    </a:ext>
                  </a:extLst>
                </a:gridCol>
                <a:gridCol w="1748770">
                  <a:extLst>
                    <a:ext uri="{9D8B030D-6E8A-4147-A177-3AD203B41FA5}">
                      <a16:colId xmlns:a16="http://schemas.microsoft.com/office/drawing/2014/main" val="3626473161"/>
                    </a:ext>
                  </a:extLst>
                </a:gridCol>
              </a:tblGrid>
              <a:tr h="605891">
                <a:tc>
                  <a:txBody>
                    <a:bodyPr/>
                    <a:lstStyle/>
                    <a:p>
                      <a:pPr marL="0" marR="0" algn="ctr">
                        <a:lnSpc>
                          <a:spcPct val="100000"/>
                        </a:lnSpc>
                        <a:spcBef>
                          <a:spcPts val="0"/>
                        </a:spcBef>
                        <a:spcAft>
                          <a:spcPts val="0"/>
                        </a:spcAft>
                      </a:pPr>
                      <a:r>
                        <a:rPr lang="en-US" sz="14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Quartile</a:t>
                      </a:r>
                    </a:p>
                  </a:txBody>
                  <a:tcPr marL="17780" marR="17780" marT="17780" marB="177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algn="ctr">
                        <a:lnSpc>
                          <a:spcPct val="100000"/>
                        </a:lnSpc>
                        <a:spcBef>
                          <a:spcPts val="0"/>
                        </a:spcBef>
                        <a:spcAft>
                          <a:spcPts val="0"/>
                        </a:spcAft>
                      </a:pPr>
                      <a:r>
                        <a:rPr lang="en-US" sz="1400" b="1" i="0" kern="1200" dirty="0">
                          <a:solidFill>
                            <a:schemeClr val="lt1"/>
                          </a:solidFill>
                          <a:latin typeface="Trebuchet MS" panose="020B0603020202020204" pitchFamily="34" charset="0"/>
                          <a:ea typeface="+mn-ea"/>
                          <a:cs typeface="+mn-cs"/>
                        </a:rPr>
                        <a:t>Median CAVG</a:t>
                      </a:r>
                      <a:r>
                        <a:rPr lang="en-US" sz="1400" b="1" i="0" kern="1200" baseline="-25000" dirty="0">
                          <a:solidFill>
                            <a:schemeClr val="lt1"/>
                          </a:solidFill>
                          <a:latin typeface="Trebuchet MS" panose="020B0603020202020204" pitchFamily="34" charset="0"/>
                          <a:ea typeface="+mn-ea"/>
                          <a:cs typeface="+mn-cs"/>
                        </a:rPr>
                        <a:t>tAB</a:t>
                      </a:r>
                      <a:r>
                        <a:rPr lang="en-US" sz="1400" b="1" i="0" kern="1200" baseline="0" dirty="0">
                          <a:solidFill>
                            <a:schemeClr val="lt1"/>
                          </a:solidFill>
                          <a:latin typeface="Trebuchet MS" panose="020B0603020202020204" pitchFamily="34" charset="0"/>
                          <a:ea typeface="+mn-ea"/>
                          <a:cs typeface="+mn-cs"/>
                        </a:rPr>
                        <a:t>, </a:t>
                      </a:r>
                      <a:br>
                        <a:rPr lang="en-US" sz="1400" b="1" i="0" kern="1200" baseline="0" dirty="0">
                          <a:solidFill>
                            <a:schemeClr val="lt1"/>
                          </a:solidFill>
                          <a:latin typeface="Trebuchet MS" panose="020B0603020202020204" pitchFamily="34" charset="0"/>
                          <a:ea typeface="+mn-ea"/>
                          <a:cs typeface="+mn-cs"/>
                        </a:rPr>
                      </a:br>
                      <a:r>
                        <a:rPr lang="en-US" sz="1400" b="1" i="0" kern="1200" baseline="0" dirty="0">
                          <a:solidFill>
                            <a:schemeClr val="lt1"/>
                          </a:solidFill>
                          <a:latin typeface="Trebuchet MS" panose="020B0603020202020204" pitchFamily="34" charset="0"/>
                          <a:ea typeface="+mn-ea"/>
                          <a:cs typeface="+mn-cs"/>
                        </a:rPr>
                        <a:t>µg/mL (range)</a:t>
                      </a:r>
                      <a:endParaRPr lang="en-US" sz="1400" baseline="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17780" marR="17780" marT="17780" marB="1778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0" kern="1200" dirty="0">
                          <a:solidFill>
                            <a:schemeClr val="lt1"/>
                          </a:solidFill>
                          <a:latin typeface="Trebuchet MS" panose="020B0603020202020204" pitchFamily="34" charset="0"/>
                          <a:ea typeface="+mn-ea"/>
                          <a:cs typeface="+mn-cs"/>
                        </a:rPr>
                        <a:t>Median OS, mo.  (95% CI)</a:t>
                      </a:r>
                      <a:endParaRPr lang="en-US" sz="14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17780" marR="17780" marT="17780" marB="1778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4038765166"/>
                  </a:ext>
                </a:extLst>
              </a:tr>
              <a:tr h="333240">
                <a:tc>
                  <a:txBody>
                    <a:bodyPr/>
                    <a:lstStyle/>
                    <a:p>
                      <a:pPr marL="0" marR="0" algn="l">
                        <a:spcBef>
                          <a:spcPts val="0"/>
                        </a:spcBef>
                        <a:spcAft>
                          <a:spcPts val="0"/>
                        </a:spcAft>
                      </a:pPr>
                      <a:r>
                        <a:rPr lang="en-US" sz="1400" dirty="0">
                          <a:latin typeface="Trebuchet MS" panose="020B0603020202020204" pitchFamily="34" charset="0"/>
                          <a:ea typeface="Calibri"/>
                        </a:rPr>
                        <a:t>First</a:t>
                      </a: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400" i="0" kern="1200" dirty="0">
                          <a:solidFill>
                            <a:schemeClr val="dk1"/>
                          </a:solidFill>
                          <a:latin typeface="Trebuchet MS" panose="020B0603020202020204" pitchFamily="34" charset="0"/>
                          <a:ea typeface="+mn-ea"/>
                          <a:cs typeface="+mn-cs"/>
                        </a:rPr>
                        <a:t>89 (51-107)</a:t>
                      </a:r>
                      <a:endParaRPr lang="en-US" sz="1400" dirty="0">
                        <a:latin typeface="Trebuchet MS" panose="020B0603020202020204" pitchFamily="34" charset="0"/>
                        <a:ea typeface="Calibri"/>
                      </a:endParaRPr>
                    </a:p>
                  </a:txBody>
                  <a:tcPr marL="17780" marR="17780" marT="17780" marB="1778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400" i="0" kern="1200" dirty="0">
                          <a:solidFill>
                            <a:schemeClr val="dk1"/>
                          </a:solidFill>
                          <a:latin typeface="Trebuchet MS" panose="020B0603020202020204" pitchFamily="34" charset="0"/>
                          <a:ea typeface="+mn-ea"/>
                          <a:cs typeface="+mn-cs"/>
                        </a:rPr>
                        <a:t>6.6 (5.1-9.0)</a:t>
                      </a:r>
                      <a:endParaRPr lang="en-US" sz="1400" dirty="0">
                        <a:latin typeface="Trebuchet MS" panose="020B0603020202020204" pitchFamily="34" charset="0"/>
                        <a:ea typeface="Calibri"/>
                      </a:endParaRPr>
                    </a:p>
                  </a:txBody>
                  <a:tcPr marL="17780" marR="17780" marT="17780" marB="17780">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43819755"/>
                  </a:ext>
                </a:extLst>
              </a:tr>
              <a:tr h="333240">
                <a:tc>
                  <a:txBody>
                    <a:bodyPr/>
                    <a:lstStyle/>
                    <a:p>
                      <a:pPr marL="0" marR="0" algn="l">
                        <a:spcBef>
                          <a:spcPts val="0"/>
                        </a:spcBef>
                        <a:spcAft>
                          <a:spcPts val="0"/>
                        </a:spcAft>
                      </a:pPr>
                      <a:r>
                        <a:rPr lang="en-US" sz="1400" dirty="0">
                          <a:latin typeface="Trebuchet MS" panose="020B0603020202020204" pitchFamily="34" charset="0"/>
                          <a:ea typeface="Calibri"/>
                        </a:rPr>
                        <a:t>Second</a:t>
                      </a:r>
                    </a:p>
                  </a:txBody>
                  <a:tcPr marL="17780" marR="17780" marT="17780" marB="1778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E7F6F6"/>
                    </a:solidFill>
                  </a:tcPr>
                </a:tc>
                <a:tc>
                  <a:txBody>
                    <a:bodyPr/>
                    <a:lstStyle/>
                    <a:p>
                      <a:pPr marL="0" marR="0" algn="ctr">
                        <a:spcBef>
                          <a:spcPts val="0"/>
                        </a:spcBef>
                        <a:spcAft>
                          <a:spcPts val="0"/>
                        </a:spcAft>
                      </a:pPr>
                      <a:r>
                        <a:rPr lang="en-US" sz="1400" i="0" kern="1200" dirty="0">
                          <a:solidFill>
                            <a:schemeClr val="dk1"/>
                          </a:solidFill>
                          <a:latin typeface="Trebuchet MS" panose="020B0603020202020204" pitchFamily="34" charset="0"/>
                          <a:ea typeface="+mn-ea"/>
                          <a:cs typeface="+mn-cs"/>
                        </a:rPr>
                        <a:t>125 (109-139)</a:t>
                      </a:r>
                      <a:endParaRPr lang="en-US" sz="1400" dirty="0">
                        <a:latin typeface="Trebuchet MS" panose="020B0603020202020204" pitchFamily="34" charset="0"/>
                        <a:ea typeface="Calibri"/>
                      </a:endParaRPr>
                    </a:p>
                  </a:txBody>
                  <a:tcPr marL="17780" marR="17780" marT="17780" marB="177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E7F6F6"/>
                    </a:solidFill>
                  </a:tcPr>
                </a:tc>
                <a:tc>
                  <a:txBody>
                    <a:bodyPr/>
                    <a:lstStyle/>
                    <a:p>
                      <a:pPr marL="0" marR="0" algn="ctr">
                        <a:spcBef>
                          <a:spcPts val="0"/>
                        </a:spcBef>
                        <a:spcAft>
                          <a:spcPts val="0"/>
                        </a:spcAft>
                      </a:pPr>
                      <a:r>
                        <a:rPr lang="en-US" sz="1400" i="0" kern="1200" dirty="0">
                          <a:solidFill>
                            <a:schemeClr val="dk1"/>
                          </a:solidFill>
                          <a:latin typeface="Trebuchet MS" panose="020B0603020202020204" pitchFamily="34" charset="0"/>
                          <a:ea typeface="+mn-ea"/>
                          <a:cs typeface="+mn-cs"/>
                        </a:rPr>
                        <a:t>10.8 (9.0-14.5)</a:t>
                      </a:r>
                      <a:endParaRPr lang="en-US" sz="1400" dirty="0">
                        <a:latin typeface="Trebuchet MS" panose="020B0603020202020204" pitchFamily="34" charset="0"/>
                        <a:ea typeface="Calibri"/>
                      </a:endParaRPr>
                    </a:p>
                  </a:txBody>
                  <a:tcPr marL="17780" marR="17780" marT="17780" marB="1778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E7F6F6"/>
                    </a:solidFill>
                  </a:tcPr>
                </a:tc>
                <a:extLst>
                  <a:ext uri="{0D108BD9-81ED-4DB2-BD59-A6C34878D82A}">
                    <a16:rowId xmlns:a16="http://schemas.microsoft.com/office/drawing/2014/main" val="10002"/>
                  </a:ext>
                </a:extLst>
              </a:tr>
              <a:tr h="333240">
                <a:tc>
                  <a:txBody>
                    <a:bodyPr/>
                    <a:lstStyle/>
                    <a:p>
                      <a:pPr marL="0" marR="0" algn="l">
                        <a:spcBef>
                          <a:spcPts val="0"/>
                        </a:spcBef>
                        <a:spcAft>
                          <a:spcPts val="0"/>
                        </a:spcAft>
                      </a:pPr>
                      <a:r>
                        <a:rPr lang="en-US" sz="1400" dirty="0">
                          <a:latin typeface="Trebuchet MS" panose="020B0603020202020204" pitchFamily="34" charset="0"/>
                          <a:ea typeface="Calibri"/>
                        </a:rPr>
                        <a:t>Third</a:t>
                      </a:r>
                    </a:p>
                  </a:txBody>
                  <a:tcPr marL="17780" marR="17780" marT="17780" marB="1778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400" i="0" kern="1200" dirty="0">
                          <a:solidFill>
                            <a:schemeClr val="dk1"/>
                          </a:solidFill>
                          <a:latin typeface="Trebuchet MS" panose="020B0603020202020204" pitchFamily="34" charset="0"/>
                          <a:ea typeface="+mn-ea"/>
                          <a:cs typeface="+mn-cs"/>
                        </a:rPr>
                        <a:t>153 (140-173)</a:t>
                      </a:r>
                      <a:endParaRPr lang="en-US" sz="1400" dirty="0">
                        <a:latin typeface="Trebuchet MS" panose="020B0603020202020204" pitchFamily="34" charset="0"/>
                        <a:ea typeface="Calibri"/>
                      </a:endParaRPr>
                    </a:p>
                  </a:txBody>
                  <a:tcPr marL="17780" marR="17780" marT="17780" marB="177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400" i="0" kern="1200" dirty="0">
                          <a:solidFill>
                            <a:schemeClr val="dk1"/>
                          </a:solidFill>
                          <a:latin typeface="Trebuchet MS" panose="020B0603020202020204" pitchFamily="34" charset="0"/>
                          <a:ea typeface="+mn-ea"/>
                          <a:cs typeface="+mn-cs"/>
                        </a:rPr>
                        <a:t>13.3 (10.9-15.9)</a:t>
                      </a:r>
                      <a:endParaRPr lang="en-US" sz="1400" dirty="0">
                        <a:latin typeface="Trebuchet MS" panose="020B0603020202020204" pitchFamily="34" charset="0"/>
                        <a:ea typeface="Calibri"/>
                      </a:endParaRPr>
                    </a:p>
                  </a:txBody>
                  <a:tcPr marL="17780" marR="17780" marT="17780" marB="1778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72858824"/>
                  </a:ext>
                </a:extLst>
              </a:tr>
              <a:tr h="333240">
                <a:tc>
                  <a:txBody>
                    <a:bodyPr/>
                    <a:lstStyle/>
                    <a:p>
                      <a:pPr marL="0" marR="0" algn="l">
                        <a:spcBef>
                          <a:spcPts val="0"/>
                        </a:spcBef>
                        <a:spcAft>
                          <a:spcPts val="0"/>
                        </a:spcAft>
                      </a:pPr>
                      <a:r>
                        <a:rPr lang="en-US" sz="1400" dirty="0">
                          <a:latin typeface="Trebuchet MS" panose="020B0603020202020204" pitchFamily="34" charset="0"/>
                          <a:ea typeface="Calibri"/>
                        </a:rPr>
                        <a:t>Fourth</a:t>
                      </a:r>
                    </a:p>
                  </a:txBody>
                  <a:tcPr marL="17780" marR="17780" marT="17780" marB="1778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algn="ctr">
                        <a:spcBef>
                          <a:spcPts val="0"/>
                        </a:spcBef>
                        <a:spcAft>
                          <a:spcPts val="0"/>
                        </a:spcAft>
                      </a:pPr>
                      <a:r>
                        <a:rPr lang="en-US" sz="1400" i="0" kern="1200" dirty="0">
                          <a:solidFill>
                            <a:schemeClr val="dk1"/>
                          </a:solidFill>
                          <a:latin typeface="Trebuchet MS" panose="020B0603020202020204" pitchFamily="34" charset="0"/>
                          <a:ea typeface="+mn-ea"/>
                          <a:cs typeface="+mn-cs"/>
                        </a:rPr>
                        <a:t>204 (174-451)</a:t>
                      </a:r>
                      <a:endParaRPr lang="en-US" sz="1400" dirty="0">
                        <a:latin typeface="Trebuchet MS" panose="020B0603020202020204" pitchFamily="34" charset="0"/>
                        <a:ea typeface="Calibri"/>
                      </a:endParaRPr>
                    </a:p>
                  </a:txBody>
                  <a:tcPr marL="17780" marR="17780" marT="17780" marB="177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algn="ctr">
                        <a:spcBef>
                          <a:spcPts val="0"/>
                        </a:spcBef>
                        <a:spcAft>
                          <a:spcPts val="0"/>
                        </a:spcAft>
                      </a:pPr>
                      <a:r>
                        <a:rPr lang="en-US" sz="1400" i="0" kern="1200" dirty="0">
                          <a:solidFill>
                            <a:schemeClr val="dk1"/>
                          </a:solidFill>
                          <a:latin typeface="Trebuchet MS" panose="020B0603020202020204" pitchFamily="34" charset="0"/>
                          <a:ea typeface="+mn-ea"/>
                          <a:cs typeface="+mn-cs"/>
                        </a:rPr>
                        <a:t>19.7 (17.6-NE)</a:t>
                      </a:r>
                      <a:endParaRPr lang="en-US" sz="1400" dirty="0">
                        <a:latin typeface="Trebuchet MS" panose="020B0603020202020204" pitchFamily="34" charset="0"/>
                        <a:ea typeface="Calibri"/>
                      </a:endParaRPr>
                    </a:p>
                  </a:txBody>
                  <a:tcPr marL="17780" marR="17780" marT="17780" marB="1778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extLst>
                  <a:ext uri="{0D108BD9-81ED-4DB2-BD59-A6C34878D82A}">
                    <a16:rowId xmlns:a16="http://schemas.microsoft.com/office/drawing/2014/main" val="2748768855"/>
                  </a:ext>
                </a:extLst>
              </a:tr>
            </a:tbl>
          </a:graphicData>
        </a:graphic>
      </p:graphicFrame>
      <p:graphicFrame>
        <p:nvGraphicFramePr>
          <p:cNvPr id="11" name="Table 10">
            <a:extLst>
              <a:ext uri="{FF2B5EF4-FFF2-40B4-BE49-F238E27FC236}">
                <a16:creationId xmlns:a16="http://schemas.microsoft.com/office/drawing/2014/main" id="{F88DAA98-E580-40D3-81EA-B01F744A1B87}"/>
              </a:ext>
            </a:extLst>
          </p:cNvPr>
          <p:cNvGraphicFramePr>
            <a:graphicFrameLocks noGrp="1"/>
          </p:cNvGraphicFramePr>
          <p:nvPr/>
        </p:nvGraphicFramePr>
        <p:xfrm>
          <a:off x="6063916" y="3592628"/>
          <a:ext cx="5246309" cy="1938851"/>
        </p:xfrm>
        <a:graphic>
          <a:graphicData uri="http://schemas.openxmlformats.org/drawingml/2006/table">
            <a:tbl>
              <a:tblPr firstRow="1" bandRow="1">
                <a:tableStyleId>{5C22544A-7EE6-4342-B048-85BDC9FD1C3A}</a:tableStyleId>
              </a:tblPr>
              <a:tblGrid>
                <a:gridCol w="1085921">
                  <a:extLst>
                    <a:ext uri="{9D8B030D-6E8A-4147-A177-3AD203B41FA5}">
                      <a16:colId xmlns:a16="http://schemas.microsoft.com/office/drawing/2014/main" val="1886580679"/>
                    </a:ext>
                  </a:extLst>
                </a:gridCol>
                <a:gridCol w="2433150">
                  <a:extLst>
                    <a:ext uri="{9D8B030D-6E8A-4147-A177-3AD203B41FA5}">
                      <a16:colId xmlns:a16="http://schemas.microsoft.com/office/drawing/2014/main" val="2175527382"/>
                    </a:ext>
                  </a:extLst>
                </a:gridCol>
                <a:gridCol w="1727238">
                  <a:extLst>
                    <a:ext uri="{9D8B030D-6E8A-4147-A177-3AD203B41FA5}">
                      <a16:colId xmlns:a16="http://schemas.microsoft.com/office/drawing/2014/main" val="3626473161"/>
                    </a:ext>
                  </a:extLst>
                </a:gridCol>
              </a:tblGrid>
              <a:tr h="605891">
                <a:tc>
                  <a:txBody>
                    <a:bodyPr/>
                    <a:lstStyle/>
                    <a:p>
                      <a:pPr marL="0" marR="0" algn="ctr">
                        <a:lnSpc>
                          <a:spcPct val="100000"/>
                        </a:lnSpc>
                        <a:spcBef>
                          <a:spcPts val="0"/>
                        </a:spcBef>
                        <a:spcAft>
                          <a:spcPts val="0"/>
                        </a:spcAft>
                      </a:pPr>
                      <a:r>
                        <a:rPr lang="en-US" sz="14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Quartile</a:t>
                      </a:r>
                    </a:p>
                  </a:txBody>
                  <a:tcPr marL="17780" marR="17780" marT="17780" marB="177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algn="ctr">
                        <a:lnSpc>
                          <a:spcPct val="100000"/>
                        </a:lnSpc>
                        <a:spcBef>
                          <a:spcPts val="0"/>
                        </a:spcBef>
                        <a:spcAft>
                          <a:spcPts val="0"/>
                        </a:spcAft>
                      </a:pPr>
                      <a:r>
                        <a:rPr lang="en-US" sz="1400" b="1" i="0" kern="1200" dirty="0">
                          <a:solidFill>
                            <a:schemeClr val="lt1"/>
                          </a:solidFill>
                          <a:latin typeface="Trebuchet MS" panose="020B0603020202020204" pitchFamily="34" charset="0"/>
                          <a:ea typeface="+mn-ea"/>
                          <a:cs typeface="+mn-cs"/>
                        </a:rPr>
                        <a:t>Median CAVG</a:t>
                      </a:r>
                      <a:r>
                        <a:rPr lang="en-US" sz="1400" b="1" i="0" kern="1200" baseline="-25000" dirty="0">
                          <a:solidFill>
                            <a:schemeClr val="lt1"/>
                          </a:solidFill>
                          <a:latin typeface="Trebuchet MS" panose="020B0603020202020204" pitchFamily="34" charset="0"/>
                          <a:ea typeface="+mn-ea"/>
                          <a:cs typeface="+mn-cs"/>
                        </a:rPr>
                        <a:t>tAB</a:t>
                      </a:r>
                      <a:r>
                        <a:rPr lang="en-US" sz="1400" b="1" i="0" kern="1200" baseline="0" dirty="0">
                          <a:solidFill>
                            <a:schemeClr val="lt1"/>
                          </a:solidFill>
                          <a:latin typeface="Trebuchet MS" panose="020B0603020202020204" pitchFamily="34" charset="0"/>
                          <a:ea typeface="+mn-ea"/>
                          <a:cs typeface="+mn-cs"/>
                        </a:rPr>
                        <a:t>, </a:t>
                      </a:r>
                      <a:br>
                        <a:rPr lang="en-US" sz="1400" b="1" i="0" kern="1200" baseline="0" dirty="0">
                          <a:solidFill>
                            <a:schemeClr val="lt1"/>
                          </a:solidFill>
                          <a:latin typeface="Trebuchet MS" panose="020B0603020202020204" pitchFamily="34" charset="0"/>
                          <a:ea typeface="+mn-ea"/>
                          <a:cs typeface="+mn-cs"/>
                        </a:rPr>
                      </a:br>
                      <a:r>
                        <a:rPr lang="en-US" sz="1400" b="1" i="0" kern="1200" baseline="0" dirty="0">
                          <a:solidFill>
                            <a:schemeClr val="lt1"/>
                          </a:solidFill>
                          <a:latin typeface="Trebuchet MS" panose="020B0603020202020204" pitchFamily="34" charset="0"/>
                          <a:ea typeface="+mn-ea"/>
                          <a:cs typeface="+mn-cs"/>
                        </a:rPr>
                        <a:t>µg/mL (range)</a:t>
                      </a:r>
                      <a:endParaRPr lang="en-US" sz="1400" baseline="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17780" marR="17780" marT="17780" marB="1778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0" kern="1200" dirty="0">
                          <a:solidFill>
                            <a:schemeClr val="lt1"/>
                          </a:solidFill>
                          <a:latin typeface="Trebuchet MS" panose="020B0603020202020204" pitchFamily="34" charset="0"/>
                          <a:ea typeface="+mn-ea"/>
                          <a:cs typeface="+mn-cs"/>
                        </a:rPr>
                        <a:t>Median PFS, mo.  (95% C</a:t>
                      </a:r>
                      <a:r>
                        <a:rPr lang="en-US" sz="1400" b="1" i="0" kern="1200" dirty="0">
                          <a:solidFill>
                            <a:schemeClr val="bg1"/>
                          </a:solidFill>
                          <a:latin typeface="Trebuchet MS" panose="020B0603020202020204" pitchFamily="34" charset="0"/>
                          <a:ea typeface="+mn-ea"/>
                          <a:cs typeface="+mn-cs"/>
                        </a:rPr>
                        <a:t>I)</a:t>
                      </a:r>
                      <a:r>
                        <a:rPr lang="en-US" sz="1400" b="1" i="0" kern="1200" baseline="30000" dirty="0">
                          <a:solidFill>
                            <a:schemeClr val="bg1"/>
                          </a:solidFill>
                          <a:latin typeface="Trebuchet MS" panose="020B0603020202020204" pitchFamily="34" charset="0"/>
                          <a:ea typeface="+mn-ea"/>
                          <a:cs typeface="+mn-cs"/>
                        </a:rPr>
                        <a:t>§</a:t>
                      </a:r>
                      <a:endParaRPr lang="en-US" sz="1400" baseline="30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17780" marR="17780" marT="17780" marB="1778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4038765166"/>
                  </a:ext>
                </a:extLst>
              </a:tr>
              <a:tr h="333240">
                <a:tc>
                  <a:txBody>
                    <a:bodyPr/>
                    <a:lstStyle/>
                    <a:p>
                      <a:pPr marL="0" marR="0" algn="l">
                        <a:spcBef>
                          <a:spcPts val="0"/>
                        </a:spcBef>
                        <a:spcAft>
                          <a:spcPts val="0"/>
                        </a:spcAft>
                      </a:pPr>
                      <a:r>
                        <a:rPr lang="en-US" sz="1400" dirty="0">
                          <a:latin typeface="Trebuchet MS" panose="020B0603020202020204" pitchFamily="34" charset="0"/>
                          <a:ea typeface="Calibri"/>
                        </a:rPr>
                        <a:t>First</a:t>
                      </a: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400" i="0" kern="1200" dirty="0">
                          <a:solidFill>
                            <a:schemeClr val="dk1"/>
                          </a:solidFill>
                          <a:latin typeface="Trebuchet MS" panose="020B0603020202020204" pitchFamily="34" charset="0"/>
                          <a:ea typeface="+mn-ea"/>
                          <a:cs typeface="+mn-cs"/>
                        </a:rPr>
                        <a:t>95 (51-112)</a:t>
                      </a:r>
                      <a:endParaRPr lang="en-US" sz="1400" dirty="0">
                        <a:latin typeface="Trebuchet MS" panose="020B0603020202020204" pitchFamily="34" charset="0"/>
                        <a:ea typeface="Calibri"/>
                      </a:endParaRPr>
                    </a:p>
                  </a:txBody>
                  <a:tcPr marL="17780" marR="17780" marT="17780" marB="1778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400" i="0" kern="1200" dirty="0">
                          <a:solidFill>
                            <a:schemeClr val="dk1"/>
                          </a:solidFill>
                          <a:latin typeface="Trebuchet MS" panose="020B0603020202020204" pitchFamily="34" charset="0"/>
                          <a:ea typeface="+mn-ea"/>
                          <a:cs typeface="+mn-cs"/>
                        </a:rPr>
                        <a:t>2.8 (1.9-3.4)</a:t>
                      </a:r>
                      <a:endParaRPr lang="en-US" sz="1400" dirty="0">
                        <a:latin typeface="Trebuchet MS" panose="020B0603020202020204" pitchFamily="34" charset="0"/>
                        <a:ea typeface="Calibri"/>
                      </a:endParaRPr>
                    </a:p>
                  </a:txBody>
                  <a:tcPr marL="17780" marR="17780" marT="17780" marB="17780">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43819755"/>
                  </a:ext>
                </a:extLst>
              </a:tr>
              <a:tr h="333240">
                <a:tc>
                  <a:txBody>
                    <a:bodyPr/>
                    <a:lstStyle/>
                    <a:p>
                      <a:pPr marL="0" marR="0" algn="l">
                        <a:spcBef>
                          <a:spcPts val="0"/>
                        </a:spcBef>
                        <a:spcAft>
                          <a:spcPts val="0"/>
                        </a:spcAft>
                      </a:pPr>
                      <a:r>
                        <a:rPr lang="en-US" sz="1400" dirty="0">
                          <a:latin typeface="Trebuchet MS" panose="020B0603020202020204" pitchFamily="34" charset="0"/>
                          <a:ea typeface="Calibri"/>
                        </a:rPr>
                        <a:t>Second</a:t>
                      </a:r>
                    </a:p>
                  </a:txBody>
                  <a:tcPr marL="17780" marR="17780" marT="17780" marB="1778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E7F6F6"/>
                    </a:solidFill>
                  </a:tcPr>
                </a:tc>
                <a:tc>
                  <a:txBody>
                    <a:bodyPr/>
                    <a:lstStyle/>
                    <a:p>
                      <a:pPr marL="0" marR="0" algn="ctr">
                        <a:spcBef>
                          <a:spcPts val="0"/>
                        </a:spcBef>
                        <a:spcAft>
                          <a:spcPts val="0"/>
                        </a:spcAft>
                      </a:pPr>
                      <a:r>
                        <a:rPr lang="en-US" sz="1400" i="0" kern="1200" dirty="0">
                          <a:solidFill>
                            <a:schemeClr val="dk1"/>
                          </a:solidFill>
                          <a:latin typeface="Trebuchet MS" panose="020B0603020202020204" pitchFamily="34" charset="0"/>
                          <a:ea typeface="+mn-ea"/>
                          <a:cs typeface="+mn-cs"/>
                        </a:rPr>
                        <a:t>130 (112-142)</a:t>
                      </a:r>
                      <a:endParaRPr lang="en-US" sz="1400" dirty="0">
                        <a:latin typeface="Trebuchet MS" panose="020B0603020202020204" pitchFamily="34" charset="0"/>
                        <a:ea typeface="Calibri"/>
                      </a:endParaRPr>
                    </a:p>
                  </a:txBody>
                  <a:tcPr marL="17780" marR="17780" marT="17780" marB="177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E7F6F6"/>
                    </a:solidFill>
                  </a:tcPr>
                </a:tc>
                <a:tc>
                  <a:txBody>
                    <a:bodyPr/>
                    <a:lstStyle/>
                    <a:p>
                      <a:pPr marL="0" marR="0" algn="ctr">
                        <a:spcBef>
                          <a:spcPts val="0"/>
                        </a:spcBef>
                        <a:spcAft>
                          <a:spcPts val="0"/>
                        </a:spcAft>
                      </a:pPr>
                      <a:r>
                        <a:rPr lang="en-US" sz="1400" i="0" kern="1200" dirty="0">
                          <a:solidFill>
                            <a:schemeClr val="dk1"/>
                          </a:solidFill>
                          <a:latin typeface="Trebuchet MS" panose="020B0603020202020204" pitchFamily="34" charset="0"/>
                          <a:ea typeface="+mn-ea"/>
                          <a:cs typeface="+mn-cs"/>
                        </a:rPr>
                        <a:t>4.0 (2.8-5.7)</a:t>
                      </a:r>
                      <a:endParaRPr lang="en-US" sz="1400" dirty="0">
                        <a:latin typeface="Trebuchet MS" panose="020B0603020202020204" pitchFamily="34" charset="0"/>
                        <a:ea typeface="Calibri"/>
                      </a:endParaRPr>
                    </a:p>
                  </a:txBody>
                  <a:tcPr marL="17780" marR="17780" marT="17780" marB="1778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E7F6F6"/>
                    </a:solidFill>
                  </a:tcPr>
                </a:tc>
                <a:extLst>
                  <a:ext uri="{0D108BD9-81ED-4DB2-BD59-A6C34878D82A}">
                    <a16:rowId xmlns:a16="http://schemas.microsoft.com/office/drawing/2014/main" val="10002"/>
                  </a:ext>
                </a:extLst>
              </a:tr>
              <a:tr h="333240">
                <a:tc>
                  <a:txBody>
                    <a:bodyPr/>
                    <a:lstStyle/>
                    <a:p>
                      <a:pPr marL="0" marR="0" algn="l">
                        <a:spcBef>
                          <a:spcPts val="0"/>
                        </a:spcBef>
                        <a:spcAft>
                          <a:spcPts val="0"/>
                        </a:spcAft>
                      </a:pPr>
                      <a:r>
                        <a:rPr lang="en-US" sz="1400" dirty="0">
                          <a:latin typeface="Trebuchet MS" panose="020B0603020202020204" pitchFamily="34" charset="0"/>
                          <a:ea typeface="Calibri"/>
                        </a:rPr>
                        <a:t>Third</a:t>
                      </a:r>
                    </a:p>
                  </a:txBody>
                  <a:tcPr marL="17780" marR="17780" marT="17780" marB="1778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400" i="0" kern="1200" dirty="0">
                          <a:solidFill>
                            <a:schemeClr val="dk1"/>
                          </a:solidFill>
                          <a:latin typeface="Trebuchet MS" panose="020B0603020202020204" pitchFamily="34" charset="0"/>
                          <a:ea typeface="+mn-ea"/>
                          <a:cs typeface="+mn-cs"/>
                        </a:rPr>
                        <a:t>158 (143-174)</a:t>
                      </a:r>
                      <a:endParaRPr lang="en-US" sz="1400" dirty="0">
                        <a:latin typeface="Trebuchet MS" panose="020B0603020202020204" pitchFamily="34" charset="0"/>
                        <a:ea typeface="Calibri"/>
                      </a:endParaRPr>
                    </a:p>
                  </a:txBody>
                  <a:tcPr marL="17780" marR="17780" marT="17780" marB="177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400" i="0" kern="1200" dirty="0">
                          <a:solidFill>
                            <a:schemeClr val="dk1"/>
                          </a:solidFill>
                          <a:latin typeface="Trebuchet MS" panose="020B0603020202020204" pitchFamily="34" charset="0"/>
                          <a:ea typeface="+mn-ea"/>
                          <a:cs typeface="+mn-cs"/>
                        </a:rPr>
                        <a:t>5.6 (4.2-6.7)</a:t>
                      </a:r>
                      <a:endParaRPr lang="en-US" sz="1400" dirty="0">
                        <a:latin typeface="Trebuchet MS" panose="020B0603020202020204" pitchFamily="34" charset="0"/>
                        <a:ea typeface="Calibri"/>
                      </a:endParaRPr>
                    </a:p>
                  </a:txBody>
                  <a:tcPr marL="17780" marR="17780" marT="17780" marB="1778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72858824"/>
                  </a:ext>
                </a:extLst>
              </a:tr>
              <a:tr h="333240">
                <a:tc>
                  <a:txBody>
                    <a:bodyPr/>
                    <a:lstStyle/>
                    <a:p>
                      <a:pPr marL="0" marR="0" algn="l">
                        <a:spcBef>
                          <a:spcPts val="0"/>
                        </a:spcBef>
                        <a:spcAft>
                          <a:spcPts val="0"/>
                        </a:spcAft>
                      </a:pPr>
                      <a:r>
                        <a:rPr lang="en-US" sz="1400" dirty="0">
                          <a:latin typeface="Trebuchet MS" panose="020B0603020202020204" pitchFamily="34" charset="0"/>
                          <a:ea typeface="Calibri"/>
                        </a:rPr>
                        <a:t>Fourth</a:t>
                      </a:r>
                    </a:p>
                  </a:txBody>
                  <a:tcPr marL="17780" marR="17780" marT="17780" marB="1778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algn="ctr">
                        <a:spcBef>
                          <a:spcPts val="0"/>
                        </a:spcBef>
                        <a:spcAft>
                          <a:spcPts val="0"/>
                        </a:spcAft>
                      </a:pPr>
                      <a:r>
                        <a:rPr lang="en-US" sz="1400" i="0" kern="1200" dirty="0">
                          <a:solidFill>
                            <a:schemeClr val="dk1"/>
                          </a:solidFill>
                          <a:latin typeface="Trebuchet MS" panose="020B0603020202020204" pitchFamily="34" charset="0"/>
                          <a:ea typeface="+mn-ea"/>
                          <a:cs typeface="+mn-cs"/>
                        </a:rPr>
                        <a:t>205 (175-450)</a:t>
                      </a:r>
                      <a:endParaRPr lang="en-US" sz="1400" dirty="0">
                        <a:latin typeface="Trebuchet MS" panose="020B0603020202020204" pitchFamily="34" charset="0"/>
                        <a:ea typeface="Calibri"/>
                      </a:endParaRPr>
                    </a:p>
                  </a:txBody>
                  <a:tcPr marL="17780" marR="17780" marT="17780" marB="177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algn="ctr">
                        <a:spcBef>
                          <a:spcPts val="0"/>
                        </a:spcBef>
                        <a:spcAft>
                          <a:spcPts val="0"/>
                        </a:spcAft>
                      </a:pPr>
                      <a:r>
                        <a:rPr lang="en-US" sz="1400" i="0" kern="1200" dirty="0">
                          <a:solidFill>
                            <a:schemeClr val="dk1"/>
                          </a:solidFill>
                          <a:latin typeface="Trebuchet MS" panose="020B0603020202020204" pitchFamily="34" charset="0"/>
                          <a:ea typeface="+mn-ea"/>
                          <a:cs typeface="+mn-cs"/>
                        </a:rPr>
                        <a:t>7.9 (6.9-10.4)</a:t>
                      </a:r>
                      <a:endParaRPr lang="en-US" sz="1400" dirty="0">
                        <a:latin typeface="Trebuchet MS" panose="020B0603020202020204" pitchFamily="34" charset="0"/>
                        <a:ea typeface="Calibri"/>
                      </a:endParaRPr>
                    </a:p>
                  </a:txBody>
                  <a:tcPr marL="17780" marR="17780" marT="17780" marB="1778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extLst>
                  <a:ext uri="{0D108BD9-81ED-4DB2-BD59-A6C34878D82A}">
                    <a16:rowId xmlns:a16="http://schemas.microsoft.com/office/drawing/2014/main" val="2748768855"/>
                  </a:ext>
                </a:extLst>
              </a:tr>
            </a:tbl>
          </a:graphicData>
        </a:graphic>
      </p:graphicFrame>
      <p:sp>
        <p:nvSpPr>
          <p:cNvPr id="12" name="TextBox 11">
            <a:extLst>
              <a:ext uri="{FF2B5EF4-FFF2-40B4-BE49-F238E27FC236}">
                <a16:creationId xmlns:a16="http://schemas.microsoft.com/office/drawing/2014/main" id="{7CFC562B-0A43-402D-A536-CE18B6070D50}"/>
              </a:ext>
            </a:extLst>
          </p:cNvPr>
          <p:cNvSpPr txBox="1"/>
          <p:nvPr/>
        </p:nvSpPr>
        <p:spPr>
          <a:xfrm>
            <a:off x="5583786" y="1605731"/>
            <a:ext cx="60030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54565B"/>
                </a:solidFill>
                <a:effectLst/>
                <a:uLnTx/>
                <a:uFillTx/>
                <a:latin typeface="Arial"/>
                <a:ea typeface="+mn-ea"/>
                <a:cs typeface="+mn-cs"/>
              </a:rPr>
              <a:t>B.</a:t>
            </a:r>
          </a:p>
        </p:txBody>
      </p:sp>
      <p:sp>
        <p:nvSpPr>
          <p:cNvPr id="15" name="TextBox 14">
            <a:extLst>
              <a:ext uri="{FF2B5EF4-FFF2-40B4-BE49-F238E27FC236}">
                <a16:creationId xmlns:a16="http://schemas.microsoft.com/office/drawing/2014/main" id="{DABB57F2-3437-459F-AC8A-1C400F157516}"/>
              </a:ext>
            </a:extLst>
          </p:cNvPr>
          <p:cNvSpPr txBox="1"/>
          <p:nvPr/>
        </p:nvSpPr>
        <p:spPr>
          <a:xfrm>
            <a:off x="-238125" y="6020995"/>
            <a:ext cx="11548350" cy="474745"/>
          </a:xfrm>
          <a:prstGeom prst="rect">
            <a:avLst/>
          </a:prstGeom>
          <a:noFill/>
        </p:spPr>
        <p:txBody>
          <a:bodyPr wrap="square">
            <a:spAutoFit/>
          </a:bodyPr>
          <a:lstStyle/>
          <a:p>
            <a:pPr marL="457200" marR="0" lvl="0" indent="0" algn="l" defTabSz="914400" rtl="0" eaLnBrk="1" fontAlgn="auto" latinLnBrk="0" hangingPunct="1">
              <a:lnSpc>
                <a:spcPct val="106000"/>
              </a:lnSpc>
              <a:spcBef>
                <a:spcPts val="0"/>
              </a:spcBef>
              <a:spcAft>
                <a:spcPts val="0"/>
              </a:spcAft>
              <a:buClrTx/>
              <a:buSzTx/>
              <a:buFont typeface="Arial" panose="020B0604020202020204" pitchFamily="34" charset="0"/>
              <a:buNone/>
              <a:tabLst/>
              <a:defRPr/>
            </a:pPr>
            <a:r>
              <a:rPr kumimoji="0" lang="en-US" sz="800" b="0" i="0" u="none" strike="noStrike" kern="1200" cap="none" spc="0" normalizeH="0" baseline="0" noProof="0" dirty="0">
                <a:ln>
                  <a:noFill/>
                </a:ln>
                <a:solidFill>
                  <a:srgbClr val="54565B"/>
                </a:solidFill>
                <a:effectLst/>
                <a:uLnTx/>
                <a:uFillTx/>
                <a:latin typeface="Trebuchet MS" panose="020B0603020202020204" pitchFamily="34" charset="0"/>
                <a:ea typeface="Calibri" panose="020F0502020204030204" pitchFamily="34" charset="0"/>
                <a:cs typeface="Times New Roman" panose="02020603050405020304" pitchFamily="18" charset="0"/>
              </a:rPr>
              <a:t>*</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Mean exposure for 8 mg/kg was based on 16 patients. </a:t>
            </a:r>
            <a:r>
              <a:rPr kumimoji="0" lang="en-US" sz="800" b="0" i="0" u="none" strike="noStrike" kern="1200" cap="none" spc="0" normalizeH="0" baseline="3000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Based on median LDH of 277 IU/L.</a:t>
            </a:r>
            <a:r>
              <a:rPr kumimoji="0" lang="en-US" sz="800" b="0" i="0" u="none" strike="noStrike" kern="1200" cap="none" spc="0" normalizeH="0" baseline="3000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 ‡</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Based on “Others” as prior treatment. </a:t>
            </a:r>
            <a:r>
              <a:rPr kumimoji="0" lang="en-US" sz="800" b="1" i="0" u="none" strike="noStrike" kern="1200" cap="none" spc="0" normalizeH="0" baseline="30000" noProof="0" dirty="0">
                <a:ln>
                  <a:noFill/>
                </a:ln>
                <a:solidFill>
                  <a:srgbClr val="203661"/>
                </a:solidFill>
                <a:effectLst/>
                <a:uLnTx/>
                <a:uFillTx/>
                <a:latin typeface="Trebuchet MS" panose="020B0603020202020204" pitchFamily="34" charset="0"/>
                <a:ea typeface="+mn-ea"/>
                <a:cs typeface="Arial" panose="020B0604020202020204" pitchFamily="34" charset="0"/>
              </a:rPr>
              <a:t>§</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2 subjects with missing PFS outcome were not included in the PFS analysis.</a:t>
            </a:r>
          </a:p>
          <a:p>
            <a:pPr marL="457200" marR="0" lvl="0" indent="0" algn="l" defTabSz="914400" rtl="0" eaLnBrk="1" fontAlgn="auto" latinLnBrk="0" hangingPunct="1">
              <a:lnSpc>
                <a:spcPct val="106000"/>
              </a:lnSpc>
              <a:spcBef>
                <a:spcPts val="0"/>
              </a:spcBef>
              <a:spcAft>
                <a:spcPts val="0"/>
              </a:spcAft>
              <a:buClrTx/>
              <a:buSzTx/>
              <a:buFont typeface="Arial" panose="020B0604020202020204" pitchFamily="34" charset="0"/>
              <a:buNone/>
              <a:tabLst/>
              <a:defRPr/>
            </a:pP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CAVG</a:t>
            </a:r>
            <a:r>
              <a:rPr kumimoji="0" lang="en-US" sz="800" b="0" i="0" u="none" strike="noStrike" kern="1200" cap="none" spc="0" normalizeH="0" baseline="-25000" noProof="0" dirty="0" err="1">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tAB</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 average concentration of Total Antibody; CI, confidence Intervals; CR, complete response; ORR, objective response rate; OS, overall survival; PFS, progression-free survival; SG,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sacituzumab</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govitecan</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a:t>
            </a:r>
          </a:p>
          <a:p>
            <a:pPr marL="457200" marR="0" lvl="0" indent="0" algn="l" defTabSz="914400" rtl="0" eaLnBrk="1" fontAlgn="auto" latinLnBrk="0" hangingPunct="1">
              <a:lnSpc>
                <a:spcPct val="106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1. Singh I, et al. Presented at ASCO 2022 (abstract ID #1076). Exposure-Response Analyses of Sacituzumab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mn-cs"/>
              </a:rPr>
              <a:t>Govitecan</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Efficacy and Safety in Patients With Metastatic Triple-Negative Breast Cancer.</a:t>
            </a:r>
            <a:endParaRPr kumimoji="0" lang="en-US" sz="800" b="0" i="0" u="none" strike="sngStrike" kern="1200" cap="none" spc="0" normalizeH="0" baseline="30000" noProof="0" dirty="0">
              <a:ln>
                <a:noFill/>
              </a:ln>
              <a:solidFill>
                <a:srgbClr val="203661"/>
              </a:solidFill>
              <a:effectLst/>
              <a:uLnTx/>
              <a:uFillTx/>
              <a:latin typeface="Trebuchet MS" panose="020B0603020202020204" pitchFamily="34" charset="0"/>
              <a:ea typeface="Helvetica" charset="0"/>
              <a:cs typeface="+mn-cs"/>
            </a:endParaRPr>
          </a:p>
        </p:txBody>
      </p:sp>
    </p:spTree>
    <p:extLst>
      <p:ext uri="{BB962C8B-B14F-4D97-AF65-F5344CB8AC3E}">
        <p14:creationId xmlns:p14="http://schemas.microsoft.com/office/powerpoint/2010/main" val="4053933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86DEF-7DCC-43A2-8C81-3A69CA0410BF}"/>
              </a:ext>
            </a:extLst>
          </p:cNvPr>
          <p:cNvSpPr>
            <a:spLocks noGrp="1"/>
          </p:cNvSpPr>
          <p:nvPr>
            <p:ph type="title"/>
          </p:nvPr>
        </p:nvSpPr>
        <p:spPr/>
        <p:txBody>
          <a:bodyPr anchor="ctr"/>
          <a:lstStyle/>
          <a:p>
            <a:r>
              <a:rPr lang="en-US" sz="3600" dirty="0">
                <a:solidFill>
                  <a:schemeClr val="accent1"/>
                </a:solidFill>
              </a:rPr>
              <a:t>Exposure-Safety Analysis</a:t>
            </a:r>
            <a:endParaRPr lang="en-US" dirty="0">
              <a:solidFill>
                <a:schemeClr val="accent1"/>
              </a:solidFill>
            </a:endParaRPr>
          </a:p>
        </p:txBody>
      </p:sp>
      <p:sp>
        <p:nvSpPr>
          <p:cNvPr id="3" name="Slide Number Placeholder 2">
            <a:extLst>
              <a:ext uri="{FF2B5EF4-FFF2-40B4-BE49-F238E27FC236}">
                <a16:creationId xmlns:a16="http://schemas.microsoft.com/office/drawing/2014/main" id="{37264F8C-1D07-47D1-9661-AFEC765B6870}"/>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a:t>
            </a:fld>
            <a:endParaRPr kumimoji="0" lang="en-US" sz="800" b="0" i="0" u="none" strike="noStrike" kern="1200" cap="none" spc="0" normalizeH="0" baseline="0" noProof="0" dirty="0">
              <a:ln>
                <a:noFill/>
              </a:ln>
              <a:solidFill>
                <a:srgbClr val="C6CAC6"/>
              </a:solidFill>
              <a:effectLst/>
              <a:uLnTx/>
              <a:uFillTx/>
              <a:latin typeface="Trebuchet MS" panose="020B0703020202090204" pitchFamily="34" charset="0"/>
              <a:ea typeface="+mn-ea"/>
              <a:cs typeface="+mn-cs"/>
            </a:endParaRPr>
          </a:p>
        </p:txBody>
      </p:sp>
      <p:sp>
        <p:nvSpPr>
          <p:cNvPr id="4" name="Text Placeholder 3">
            <a:extLst>
              <a:ext uri="{FF2B5EF4-FFF2-40B4-BE49-F238E27FC236}">
                <a16:creationId xmlns:a16="http://schemas.microsoft.com/office/drawing/2014/main" id="{D13A90D6-DF65-425A-B052-B37096CBB2FE}"/>
              </a:ext>
            </a:extLst>
          </p:cNvPr>
          <p:cNvSpPr>
            <a:spLocks noGrp="1"/>
          </p:cNvSpPr>
          <p:nvPr>
            <p:ph type="body" sz="quarter" idx="10"/>
          </p:nvPr>
        </p:nvSpPr>
        <p:spPr/>
        <p:txBody>
          <a:bodyPr/>
          <a:lstStyle/>
          <a:p>
            <a:pPr marL="342900" indent="-342900">
              <a:buSzPct val="100000"/>
              <a:buFont typeface="Arial" panose="020B0604020202020204" pitchFamily="34" charset="0"/>
              <a:buChar char="•"/>
            </a:pPr>
            <a:r>
              <a:rPr lang="en-US" sz="2000" dirty="0">
                <a:solidFill>
                  <a:srgbClr val="203661"/>
                </a:solidFill>
                <a:latin typeface="Trebuchet MS" panose="020B0603020202020204" pitchFamily="34" charset="0"/>
                <a:ea typeface="Times New Roman" panose="02020603050405020304" pitchFamily="18" charset="0"/>
                <a:cs typeface="Times New Roman"/>
              </a:rPr>
              <a:t>The probability of Grade ≥1 AEs of vomiting, diarrhea, hypersensitivity reactions, nausea, or neutropenia was found to statistically significantly increase with increasing CAVG</a:t>
            </a:r>
            <a:r>
              <a:rPr lang="en-US" sz="2000" baseline="-25000" dirty="0">
                <a:solidFill>
                  <a:srgbClr val="203661"/>
                </a:solidFill>
                <a:latin typeface="Trebuchet MS" panose="020B0603020202020204" pitchFamily="34" charset="0"/>
                <a:ea typeface="Times New Roman" panose="02020603050405020304" pitchFamily="18" charset="0"/>
                <a:cs typeface="Times New Roman"/>
              </a:rPr>
              <a:t>SG</a:t>
            </a:r>
            <a:r>
              <a:rPr lang="en-US" sz="2000" dirty="0">
                <a:solidFill>
                  <a:srgbClr val="203661"/>
                </a:solidFill>
                <a:latin typeface="Trebuchet MS" panose="020B0603020202020204" pitchFamily="34" charset="0"/>
                <a:ea typeface="Times New Roman" panose="02020603050405020304" pitchFamily="18" charset="0"/>
                <a:cs typeface="Times New Roman"/>
              </a:rPr>
              <a:t>;</a:t>
            </a:r>
            <a:r>
              <a:rPr lang="en-US" sz="2000" baseline="-25000" dirty="0">
                <a:solidFill>
                  <a:srgbClr val="203661"/>
                </a:solidFill>
                <a:latin typeface="Trebuchet MS" panose="020B0603020202020204" pitchFamily="34" charset="0"/>
                <a:ea typeface="Times New Roman" panose="02020603050405020304" pitchFamily="18" charset="0"/>
                <a:cs typeface="Times New Roman"/>
              </a:rPr>
              <a:t>  </a:t>
            </a:r>
            <a:r>
              <a:rPr lang="en-US" sz="2000" dirty="0">
                <a:solidFill>
                  <a:srgbClr val="203661"/>
                </a:solidFill>
                <a:latin typeface="Trebuchet MS" panose="020B0603020202020204" pitchFamily="34" charset="0"/>
                <a:ea typeface="Times New Roman" panose="02020603050405020304" pitchFamily="18" charset="0"/>
                <a:cs typeface="Times New Roman"/>
              </a:rPr>
              <a:t>neutropenia was the only AE where the effect of CAVG</a:t>
            </a:r>
            <a:r>
              <a:rPr lang="en-US" sz="2000" baseline="-25000" dirty="0">
                <a:solidFill>
                  <a:srgbClr val="203661"/>
                </a:solidFill>
                <a:latin typeface="Trebuchet MS" panose="020B0603020202020204" pitchFamily="34" charset="0"/>
                <a:ea typeface="Times New Roman" panose="02020603050405020304" pitchFamily="18" charset="0"/>
                <a:cs typeface="Times New Roman"/>
              </a:rPr>
              <a:t>SG</a:t>
            </a:r>
            <a:r>
              <a:rPr lang="en-US" sz="2000" dirty="0">
                <a:solidFill>
                  <a:srgbClr val="203661"/>
                </a:solidFill>
                <a:latin typeface="Trebuchet MS" panose="020B0603020202020204" pitchFamily="34" charset="0"/>
                <a:ea typeface="Times New Roman" panose="02020603050405020304" pitchFamily="18" charset="0"/>
                <a:cs typeface="Times New Roman"/>
              </a:rPr>
              <a:t> was statistically significant on the probability of Grade ≥3 AEs </a:t>
            </a:r>
          </a:p>
          <a:p>
            <a:pPr marL="342900" indent="-342900">
              <a:buSzPct val="100000"/>
              <a:buFont typeface="Arial" panose="020B0604020202020204" pitchFamily="34" charset="0"/>
              <a:buChar char="•"/>
            </a:pPr>
            <a:r>
              <a:rPr lang="en-US" sz="2000" dirty="0">
                <a:solidFill>
                  <a:srgbClr val="203661"/>
                </a:solidFill>
                <a:latin typeface="Trebuchet MS" panose="020B0603020202020204" pitchFamily="34" charset="0"/>
                <a:ea typeface="Times New Roman" panose="02020603050405020304" pitchFamily="18" charset="0"/>
                <a:cs typeface="Times New Roman" panose="02020603050405020304" pitchFamily="18" charset="0"/>
              </a:rPr>
              <a:t>No additional significant covariates were identified in the exposure-safety analysis</a:t>
            </a:r>
            <a:endParaRPr lang="en-US" sz="2000" dirty="0">
              <a:solidFill>
                <a:srgbClr val="203661"/>
              </a:solidFill>
              <a:effectLst/>
              <a:latin typeface="Trebuchet MS" panose="020B0603020202020204" pitchFamily="34" charset="0"/>
              <a:ea typeface="Times New Roman" panose="02020603050405020304" pitchFamily="18" charset="0"/>
              <a:cs typeface="Times New Roman" panose="02020603050405020304" pitchFamily="18" charset="0"/>
            </a:endParaRPr>
          </a:p>
          <a:p>
            <a:pPr marL="342900" indent="-342900">
              <a:buSzPct val="100000"/>
              <a:buFont typeface="Arial" panose="020B0604020202020204" pitchFamily="34" charset="0"/>
              <a:buChar char="•"/>
            </a:pPr>
            <a:r>
              <a:rPr lang="en-US" sz="2000" dirty="0">
                <a:solidFill>
                  <a:srgbClr val="203661"/>
                </a:solidFill>
                <a:latin typeface="Trebuchet MS" panose="020B0603020202020204" pitchFamily="34" charset="0"/>
                <a:ea typeface="Times New Roman" panose="02020603050405020304" pitchFamily="18" charset="0"/>
                <a:cs typeface="Times New Roman"/>
              </a:rPr>
              <a:t>Increased </a:t>
            </a:r>
            <a:r>
              <a:rPr lang="en-US" sz="2000" dirty="0">
                <a:solidFill>
                  <a:srgbClr val="203661"/>
                </a:solidFill>
                <a:effectLst/>
                <a:latin typeface="Trebuchet MS" panose="020B0603020202020204" pitchFamily="34" charset="0"/>
                <a:ea typeface="Times New Roman" panose="02020603050405020304" pitchFamily="18" charset="0"/>
                <a:cs typeface="Times New Roman"/>
              </a:rPr>
              <a:t>CAVG</a:t>
            </a:r>
            <a:r>
              <a:rPr lang="en-US" sz="2000" baseline="-25000" dirty="0">
                <a:solidFill>
                  <a:srgbClr val="203661"/>
                </a:solidFill>
                <a:effectLst/>
                <a:latin typeface="Trebuchet MS" panose="020B0603020202020204" pitchFamily="34" charset="0"/>
                <a:ea typeface="Times New Roman" panose="02020603050405020304" pitchFamily="18" charset="0"/>
                <a:cs typeface="Times New Roman"/>
              </a:rPr>
              <a:t>SG</a:t>
            </a:r>
            <a:r>
              <a:rPr lang="en-US" sz="2000" baseline="-25000" dirty="0">
                <a:solidFill>
                  <a:srgbClr val="203661"/>
                </a:solidFill>
                <a:latin typeface="Trebuchet MS" panose="020B0603020202020204" pitchFamily="34" charset="0"/>
                <a:ea typeface="Times New Roman" panose="02020603050405020304" pitchFamily="18" charset="0"/>
                <a:cs typeface="Times New Roman"/>
              </a:rPr>
              <a:t> </a:t>
            </a:r>
            <a:r>
              <a:rPr lang="en-US" sz="2000" dirty="0">
                <a:solidFill>
                  <a:srgbClr val="203661"/>
                </a:solidFill>
                <a:latin typeface="Trebuchet MS" panose="020B0603020202020204" pitchFamily="34" charset="0"/>
                <a:ea typeface="Times New Roman" panose="02020603050405020304" pitchFamily="18" charset="0"/>
                <a:cs typeface="Times New Roman"/>
              </a:rPr>
              <a:t>was also </a:t>
            </a:r>
            <a:r>
              <a:rPr lang="en-US" sz="2000" dirty="0">
                <a:solidFill>
                  <a:srgbClr val="203661"/>
                </a:solidFill>
                <a:effectLst/>
                <a:latin typeface="Trebuchet MS" panose="020B0603020202020204" pitchFamily="34" charset="0"/>
                <a:ea typeface="Times New Roman" panose="02020603050405020304" pitchFamily="18" charset="0"/>
                <a:cs typeface="Times New Roman"/>
              </a:rPr>
              <a:t>associated with a significantly increased probability of dose reductions and dose delays </a:t>
            </a:r>
          </a:p>
        </p:txBody>
      </p:sp>
      <p:sp>
        <p:nvSpPr>
          <p:cNvPr id="5" name="TextBox 4">
            <a:extLst>
              <a:ext uri="{FF2B5EF4-FFF2-40B4-BE49-F238E27FC236}">
                <a16:creationId xmlns:a16="http://schemas.microsoft.com/office/drawing/2014/main" id="{B022F38D-6E58-4BE5-B562-FCFEFDC643B9}"/>
              </a:ext>
            </a:extLst>
          </p:cNvPr>
          <p:cNvSpPr txBox="1"/>
          <p:nvPr/>
        </p:nvSpPr>
        <p:spPr>
          <a:xfrm>
            <a:off x="-228600" y="6148614"/>
            <a:ext cx="10972801" cy="344261"/>
          </a:xfrm>
          <a:prstGeom prst="rect">
            <a:avLst/>
          </a:prstGeom>
          <a:noFill/>
        </p:spPr>
        <p:txBody>
          <a:bodyPr wrap="square">
            <a:spAutoFit/>
          </a:bodyPr>
          <a:lstStyle/>
          <a:p>
            <a:pPr marL="457200" marR="0" lvl="0" indent="0" algn="l" defTabSz="914400" rtl="0" eaLnBrk="1" fontAlgn="auto" latinLnBrk="0" hangingPunct="1">
              <a:lnSpc>
                <a:spcPct val="106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AE, adverse event; CAVG</a:t>
            </a:r>
            <a:r>
              <a:rPr kumimoji="0" lang="en-US" sz="800" b="0" i="0" u="none" strike="noStrike" kern="1200" cap="none" spc="0" normalizeH="0" baseline="-2500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SG</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 average concentration of SG;</a:t>
            </a:r>
          </a:p>
          <a:p>
            <a:pPr marL="457200" marR="0" lvl="0" indent="0" algn="l" defTabSz="914400" rtl="0" eaLnBrk="1" fontAlgn="auto" latinLnBrk="0" hangingPunct="1">
              <a:lnSpc>
                <a:spcPct val="106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1. Singh I, et al. Presented at ASCO 2022 (abstract ID #1076). Exposure-Response Analyses of Sacituzumab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mn-cs"/>
              </a:rPr>
              <a:t>Govitecan</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Efficacy and Safety in Patients With Metastatic Triple-Negative Breast Cancer.</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549674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CCFA2-66AF-42AF-BDF2-126765118126}"/>
              </a:ext>
            </a:extLst>
          </p:cNvPr>
          <p:cNvSpPr>
            <a:spLocks noGrp="1"/>
          </p:cNvSpPr>
          <p:nvPr>
            <p:ph type="title"/>
          </p:nvPr>
        </p:nvSpPr>
        <p:spPr/>
        <p:txBody>
          <a:bodyPr anchor="ctr"/>
          <a:lstStyle/>
          <a:p>
            <a:r>
              <a:rPr lang="en-US" dirty="0">
                <a:solidFill>
                  <a:schemeClr val="accent1"/>
                </a:solidFill>
                <a:latin typeface="Trebuchet MS" panose="020B0603020202020204" pitchFamily="34" charset="0"/>
              </a:rPr>
              <a:t>Results</a:t>
            </a:r>
            <a:br>
              <a:rPr lang="en-US" sz="2400" dirty="0">
                <a:solidFill>
                  <a:schemeClr val="accent1"/>
                </a:solidFill>
                <a:latin typeface="Trebuchet MS" panose="020B0603020202020204" pitchFamily="34" charset="0"/>
              </a:rPr>
            </a:br>
            <a:r>
              <a:rPr lang="en-US" sz="2400" b="0" dirty="0">
                <a:solidFill>
                  <a:schemeClr val="accent1"/>
                </a:solidFill>
                <a:latin typeface="Trebuchet MS" panose="020B0603020202020204" pitchFamily="34" charset="0"/>
              </a:rPr>
              <a:t>Observed Proportion and Predicted Probability of Grade ≥1 Neutropenia</a:t>
            </a:r>
            <a:endParaRPr lang="en-US" sz="2400" dirty="0">
              <a:solidFill>
                <a:schemeClr val="accent1"/>
              </a:solidFill>
            </a:endParaRPr>
          </a:p>
        </p:txBody>
      </p:sp>
      <p:sp>
        <p:nvSpPr>
          <p:cNvPr id="3" name="Slide Number Placeholder 2">
            <a:extLst>
              <a:ext uri="{FF2B5EF4-FFF2-40B4-BE49-F238E27FC236}">
                <a16:creationId xmlns:a16="http://schemas.microsoft.com/office/drawing/2014/main" id="{51854210-88BE-423B-ADF2-524F4F253D85}"/>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a:t>
            </a:fld>
            <a:endParaRPr kumimoji="0" lang="en-US" sz="800" b="0" i="0" u="none" strike="noStrike" kern="1200" cap="none" spc="0" normalizeH="0" baseline="0" noProof="0" dirty="0">
              <a:ln>
                <a:noFill/>
              </a:ln>
              <a:solidFill>
                <a:srgbClr val="C6CAC6"/>
              </a:solidFill>
              <a:effectLst/>
              <a:uLnTx/>
              <a:uFillTx/>
              <a:latin typeface="Trebuchet MS" panose="020B0703020202090204" pitchFamily="34" charset="0"/>
              <a:ea typeface="+mn-ea"/>
              <a:cs typeface="+mn-cs"/>
            </a:endParaRPr>
          </a:p>
        </p:txBody>
      </p:sp>
      <p:sp>
        <p:nvSpPr>
          <p:cNvPr id="5" name="Text Placeholder 4">
            <a:extLst>
              <a:ext uri="{FF2B5EF4-FFF2-40B4-BE49-F238E27FC236}">
                <a16:creationId xmlns:a16="http://schemas.microsoft.com/office/drawing/2014/main" id="{4A48AD0D-5CDD-4F0A-A780-964E04007535}"/>
              </a:ext>
            </a:extLst>
          </p:cNvPr>
          <p:cNvSpPr txBox="1">
            <a:spLocks/>
          </p:cNvSpPr>
          <p:nvPr/>
        </p:nvSpPr>
        <p:spPr>
          <a:xfrm>
            <a:off x="211015" y="5786554"/>
            <a:ext cx="11349170" cy="671395"/>
          </a:xfrm>
          <a:prstGeom prst="rect">
            <a:avLst/>
          </a:prstGeom>
        </p:spPr>
        <p:txBody>
          <a:bodyPr vert="horz" lIns="91440" tIns="45720" rIns="91440" bIns="45720" rtlCol="0" anchor="b">
            <a:noAutofit/>
          </a:bodyPr>
          <a:lstStyle>
            <a:lvl1pPr marL="0" indent="0" algn="l" defTabSz="914400" rtl="0" eaLnBrk="1" latinLnBrk="0" hangingPunct="1">
              <a:lnSpc>
                <a:spcPct val="90000"/>
              </a:lnSpc>
              <a:spcBef>
                <a:spcPts val="1000"/>
              </a:spcBef>
              <a:buFont typeface="Arial" panose="020B0604020202020204" pitchFamily="34" charset="0"/>
              <a:buNone/>
              <a:defRPr sz="9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System Font Regular"/>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System Font Regular"/>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Dashed vertical lines in A and B indicate the boundaries of the exposure quartiles. </a:t>
            </a:r>
            <a:b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b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CAVG</a:t>
            </a:r>
            <a:r>
              <a:rPr kumimoji="0" lang="en-US" sz="800" b="0" i="0" u="none" strike="noStrike" kern="1200" cap="none" spc="0" normalizeH="0" baseline="-25000" noProof="0" dirty="0">
                <a:ln>
                  <a:noFill/>
                </a:ln>
                <a:solidFill>
                  <a:srgbClr val="203661"/>
                </a:solidFill>
                <a:effectLst/>
                <a:uLnTx/>
                <a:uFillTx/>
                <a:latin typeface="Trebuchet MS" panose="020B0603020202020204" pitchFamily="34" charset="0"/>
                <a:ea typeface="+mn-ea"/>
                <a:cs typeface="Arial" panose="020B0604020202020204" pitchFamily="34" charset="0"/>
              </a:rPr>
              <a:t>SG</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 average concentration of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Arial" panose="020B0604020202020204" pitchFamily="34" charset="0"/>
              </a:rPr>
              <a:t>sacituzumab</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Arial" panose="020B0604020202020204" pitchFamily="34" charset="0"/>
              </a:rPr>
              <a:t>govitecan</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1. Singh I, et al. Presented at ASCO 2022 (abstract ID #1076). Exposure-Response Analyses of Sacituzumab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Arial" panose="020B0604020202020204" pitchFamily="34" charset="0"/>
              </a:rPr>
              <a:t>Govitecan</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 Efficacy and Safety in Patients With Metastatic Triple-Negative Breast Cancer.</a:t>
            </a:r>
            <a:endParaRPr kumimoji="0" lang="en-US" sz="800" b="0" i="0" u="none" strike="sngStrike" kern="1200" cap="none" spc="0" normalizeH="0" baseline="30000" noProof="0" dirty="0">
              <a:ln>
                <a:noFill/>
              </a:ln>
              <a:solidFill>
                <a:srgbClr val="203661"/>
              </a:solidFill>
              <a:effectLst/>
              <a:uLnTx/>
              <a:uFillTx/>
              <a:latin typeface="Trebuchet MS" panose="020B0603020202020204" pitchFamily="34" charset="0"/>
              <a:ea typeface="Helvetica" charset="0"/>
              <a:cs typeface="Arial" panose="020B0604020202020204" pitchFamily="34" charset="0"/>
            </a:endParaRPr>
          </a:p>
        </p:txBody>
      </p:sp>
      <p:pic>
        <p:nvPicPr>
          <p:cNvPr id="8" name="Picture 7">
            <a:extLst>
              <a:ext uri="{FF2B5EF4-FFF2-40B4-BE49-F238E27FC236}">
                <a16:creationId xmlns:a16="http://schemas.microsoft.com/office/drawing/2014/main" id="{FA8EB8BC-7B6F-47FD-AC06-BF43A02810A1}"/>
              </a:ext>
            </a:extLst>
          </p:cNvPr>
          <p:cNvPicPr>
            <a:picLocks noChangeAspect="1"/>
          </p:cNvPicPr>
          <p:nvPr/>
        </p:nvPicPr>
        <p:blipFill>
          <a:blip r:embed="rId3"/>
          <a:stretch>
            <a:fillRect/>
          </a:stretch>
        </p:blipFill>
        <p:spPr>
          <a:xfrm>
            <a:off x="2207195" y="1423795"/>
            <a:ext cx="7356810" cy="4362759"/>
          </a:xfrm>
          <a:prstGeom prst="rect">
            <a:avLst/>
          </a:prstGeom>
        </p:spPr>
      </p:pic>
    </p:spTree>
    <p:extLst>
      <p:ext uri="{BB962C8B-B14F-4D97-AF65-F5344CB8AC3E}">
        <p14:creationId xmlns:p14="http://schemas.microsoft.com/office/powerpoint/2010/main" val="3640928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9A4F6-A67F-445E-BFFE-7872487C5981}"/>
              </a:ext>
            </a:extLst>
          </p:cNvPr>
          <p:cNvSpPr>
            <a:spLocks noGrp="1"/>
          </p:cNvSpPr>
          <p:nvPr>
            <p:ph type="title"/>
          </p:nvPr>
        </p:nvSpPr>
        <p:spPr/>
        <p:txBody>
          <a:bodyPr anchor="ctr"/>
          <a:lstStyle/>
          <a:p>
            <a:r>
              <a:rPr lang="en-US" sz="3600" dirty="0">
                <a:solidFill>
                  <a:srgbClr val="203661"/>
                </a:solidFill>
              </a:rPr>
              <a:t>Model-Predicted Odds Ratio and Proportion of Patients with AEs by SG Dose</a:t>
            </a:r>
            <a:endParaRPr lang="en-US" dirty="0"/>
          </a:p>
        </p:txBody>
      </p:sp>
      <p:sp>
        <p:nvSpPr>
          <p:cNvPr id="3" name="Slide Number Placeholder 2">
            <a:extLst>
              <a:ext uri="{FF2B5EF4-FFF2-40B4-BE49-F238E27FC236}">
                <a16:creationId xmlns:a16="http://schemas.microsoft.com/office/drawing/2014/main" id="{EF036B13-9CE3-42A3-BADC-1AB55AA48225}"/>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800" b="0" i="0" u="none" strike="noStrike" kern="1200" cap="none" spc="0" normalizeH="0" baseline="0" noProof="0" dirty="0">
              <a:ln>
                <a:noFill/>
              </a:ln>
              <a:solidFill>
                <a:srgbClr val="C6CAC6"/>
              </a:solidFill>
              <a:effectLst/>
              <a:uLnTx/>
              <a:uFillTx/>
              <a:latin typeface="Trebuchet MS" panose="020B0703020202090204" pitchFamily="34" charset="0"/>
              <a:ea typeface="+mn-ea"/>
              <a:cs typeface="+mn-cs"/>
            </a:endParaRPr>
          </a:p>
        </p:txBody>
      </p:sp>
      <p:sp>
        <p:nvSpPr>
          <p:cNvPr id="8" name="TextBox 7">
            <a:extLst>
              <a:ext uri="{FF2B5EF4-FFF2-40B4-BE49-F238E27FC236}">
                <a16:creationId xmlns:a16="http://schemas.microsoft.com/office/drawing/2014/main" id="{2019E0B9-023A-46CA-A069-D6D50C9069FD}"/>
              </a:ext>
            </a:extLst>
          </p:cNvPr>
          <p:cNvSpPr txBox="1"/>
          <p:nvPr/>
        </p:nvSpPr>
        <p:spPr>
          <a:xfrm>
            <a:off x="-228600" y="6163426"/>
            <a:ext cx="10972801" cy="474745"/>
          </a:xfrm>
          <a:prstGeom prst="rect">
            <a:avLst/>
          </a:prstGeom>
          <a:noFill/>
        </p:spPr>
        <p:txBody>
          <a:bodyPr wrap="square">
            <a:spAutoFit/>
          </a:bodyPr>
          <a:lstStyle/>
          <a:p>
            <a:pPr marL="457200" marR="0" lvl="0" indent="0" algn="l" defTabSz="914400" rtl="0" eaLnBrk="1" fontAlgn="auto" latinLnBrk="0" hangingPunct="1">
              <a:lnSpc>
                <a:spcPct val="106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AE, adverse event; CAVG</a:t>
            </a:r>
            <a:r>
              <a:rPr kumimoji="0" lang="en-US" sz="800" b="0" i="0" u="none" strike="noStrike" kern="1200" cap="none" spc="0" normalizeH="0" baseline="-2500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SG</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 average concentration of SG; CI, confidence intervals; SG,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sacituzumab</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govitecan</a:t>
            </a:r>
            <a:endPar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endParaRPr>
          </a:p>
          <a:p>
            <a:pPr marL="457200" marR="0" lvl="0" indent="0" algn="l" defTabSz="914400" rtl="0" eaLnBrk="1" fontAlgn="auto" latinLnBrk="0" hangingPunct="1">
              <a:lnSpc>
                <a:spcPct val="106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1. Singh I, et al. Presented at ASCO 2022 (abstract ID #1076). Exposure-Response Analyses of Sacituzumab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mn-cs"/>
              </a:rPr>
              <a:t>Govitecan</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Efficacy and Safety in Patients With Metastatic Triple-Negative Breast Cancer.</a:t>
            </a:r>
            <a:endParaRPr kumimoji="0" lang="en-US" sz="800" b="0" i="0" u="none" strike="sngStrike" kern="1200" cap="none" spc="0" normalizeH="0" baseline="30000" noProof="0" dirty="0">
              <a:ln>
                <a:noFill/>
              </a:ln>
              <a:solidFill>
                <a:srgbClr val="203661"/>
              </a:solidFill>
              <a:effectLst/>
              <a:uLnTx/>
              <a:uFillTx/>
              <a:latin typeface="Trebuchet MS" panose="020B0603020202020204" pitchFamily="34" charset="0"/>
              <a:ea typeface="Helvetica" charset="0"/>
              <a:cs typeface="+mn-cs"/>
            </a:endParaRPr>
          </a:p>
          <a:p>
            <a:pPr marL="457200" marR="0" lvl="0" indent="0" algn="l" defTabSz="914400" rtl="0" eaLnBrk="1" fontAlgn="auto" latinLnBrk="0" hangingPunct="1">
              <a:lnSpc>
                <a:spcPct val="106000"/>
              </a:lnSpc>
              <a:spcBef>
                <a:spcPts val="0"/>
              </a:spcBef>
              <a:spcAft>
                <a:spcPts val="0"/>
              </a:spcAft>
              <a:buClrTx/>
              <a:buSzTx/>
              <a:buFontTx/>
              <a:buNone/>
              <a:tabLst/>
              <a:defRPr/>
            </a:pPr>
            <a:endPar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endParaRPr>
          </a:p>
        </p:txBody>
      </p:sp>
      <p:graphicFrame>
        <p:nvGraphicFramePr>
          <p:cNvPr id="7" name="Table 6">
            <a:extLst>
              <a:ext uri="{FF2B5EF4-FFF2-40B4-BE49-F238E27FC236}">
                <a16:creationId xmlns:a16="http://schemas.microsoft.com/office/drawing/2014/main" id="{8E1DEFFB-D356-4CBB-97D3-7B30E2FA6935}"/>
              </a:ext>
            </a:extLst>
          </p:cNvPr>
          <p:cNvGraphicFramePr>
            <a:graphicFrameLocks noGrp="1"/>
          </p:cNvGraphicFramePr>
          <p:nvPr/>
        </p:nvGraphicFramePr>
        <p:xfrm>
          <a:off x="2220867" y="1490069"/>
          <a:ext cx="7750266" cy="4367449"/>
        </p:xfrm>
        <a:graphic>
          <a:graphicData uri="http://schemas.openxmlformats.org/drawingml/2006/table">
            <a:tbl>
              <a:tblPr firstRow="1" bandRow="1">
                <a:tableStyleId>{5C22544A-7EE6-4342-B048-85BDC9FD1C3A}</a:tableStyleId>
              </a:tblPr>
              <a:tblGrid>
                <a:gridCol w="2153331">
                  <a:extLst>
                    <a:ext uri="{9D8B030D-6E8A-4147-A177-3AD203B41FA5}">
                      <a16:colId xmlns:a16="http://schemas.microsoft.com/office/drawing/2014/main" val="4143289835"/>
                    </a:ext>
                  </a:extLst>
                </a:gridCol>
                <a:gridCol w="1889938">
                  <a:extLst>
                    <a:ext uri="{9D8B030D-6E8A-4147-A177-3AD203B41FA5}">
                      <a16:colId xmlns:a16="http://schemas.microsoft.com/office/drawing/2014/main" val="1145459891"/>
                    </a:ext>
                  </a:extLst>
                </a:gridCol>
                <a:gridCol w="1731609">
                  <a:extLst>
                    <a:ext uri="{9D8B030D-6E8A-4147-A177-3AD203B41FA5}">
                      <a16:colId xmlns:a16="http://schemas.microsoft.com/office/drawing/2014/main" val="2175527382"/>
                    </a:ext>
                  </a:extLst>
                </a:gridCol>
                <a:gridCol w="1975388">
                  <a:extLst>
                    <a:ext uri="{9D8B030D-6E8A-4147-A177-3AD203B41FA5}">
                      <a16:colId xmlns:a16="http://schemas.microsoft.com/office/drawing/2014/main" val="3626473161"/>
                    </a:ext>
                  </a:extLst>
                </a:gridCol>
              </a:tblGrid>
              <a:tr h="641764">
                <a:tc>
                  <a:txBody>
                    <a:bodyPr/>
                    <a:lstStyle/>
                    <a:p>
                      <a:pPr algn="l"/>
                      <a:endParaRPr lang="en-US" sz="1200" b="1" kern="1200" baseline="0" dirty="0">
                        <a:solidFill>
                          <a:schemeClr val="tx1"/>
                        </a:solidFill>
                        <a:latin typeface="Trebuchet MS" panose="020B0603020202020204" pitchFamily="34" charset="0"/>
                        <a:ea typeface="+mn-ea"/>
                        <a:cs typeface="Arial" panose="020B0604020202020204" pitchFamily="34" charset="0"/>
                      </a:endParaRPr>
                    </a:p>
                  </a:txBody>
                  <a:tcPr marL="21025" marR="21025" marT="21025" marB="21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i="0" kern="1200" dirty="0">
                          <a:solidFill>
                            <a:schemeClr val="lt1"/>
                          </a:solidFill>
                          <a:latin typeface="Trebuchet MS" panose="020B0603020202020204" pitchFamily="34" charset="0"/>
                          <a:ea typeface="+mn-ea"/>
                          <a:cs typeface="+mn-cs"/>
                        </a:rPr>
                        <a:t>Odds ratio for an increase in CAVG</a:t>
                      </a:r>
                      <a:r>
                        <a:rPr lang="en-US" sz="1200" b="1" i="0" kern="1200" baseline="-25000" dirty="0">
                          <a:solidFill>
                            <a:schemeClr val="lt1"/>
                          </a:solidFill>
                          <a:latin typeface="Trebuchet MS" panose="020B0603020202020204" pitchFamily="34" charset="0"/>
                          <a:ea typeface="+mn-ea"/>
                          <a:cs typeface="+mn-cs"/>
                        </a:rPr>
                        <a:t>SG</a:t>
                      </a:r>
                      <a:r>
                        <a:rPr lang="en-US" sz="1200" b="1" i="0" kern="1200" dirty="0">
                          <a:solidFill>
                            <a:schemeClr val="lt1"/>
                          </a:solidFill>
                          <a:latin typeface="Trebuchet MS" panose="020B0603020202020204" pitchFamily="34" charset="0"/>
                          <a:ea typeface="+mn-ea"/>
                          <a:cs typeface="+mn-cs"/>
                        </a:rPr>
                        <a:t> </a:t>
                      </a:r>
                      <a:br>
                        <a:rPr lang="en-US" sz="1200" b="1" i="0" kern="1200" dirty="0">
                          <a:solidFill>
                            <a:schemeClr val="lt1"/>
                          </a:solidFill>
                          <a:latin typeface="Trebuchet MS" panose="020B0603020202020204" pitchFamily="34" charset="0"/>
                          <a:ea typeface="+mn-ea"/>
                          <a:cs typeface="+mn-cs"/>
                        </a:rPr>
                      </a:br>
                      <a:r>
                        <a:rPr lang="en-US" sz="1200" b="1" i="0" kern="1200" dirty="0">
                          <a:solidFill>
                            <a:schemeClr val="lt1"/>
                          </a:solidFill>
                          <a:latin typeface="Trebuchet MS" panose="020B0603020202020204" pitchFamily="34" charset="0"/>
                          <a:ea typeface="+mn-ea"/>
                          <a:cs typeface="+mn-cs"/>
                        </a:rPr>
                        <a:t>by 1 µg/mL (95% CI) </a:t>
                      </a:r>
                      <a:endParaRPr lang="en-US" sz="1200" b="0" kern="1200" baseline="0" dirty="0">
                        <a:solidFill>
                          <a:schemeClr val="tx1"/>
                        </a:solidFill>
                        <a:latin typeface="Trebuchet MS" panose="020B0603020202020204" pitchFamily="34" charset="0"/>
                        <a:ea typeface="+mn-ea"/>
                        <a:cs typeface="Arial" panose="020B0604020202020204" pitchFamily="34" charset="0"/>
                      </a:endParaRPr>
                    </a:p>
                  </a:txBody>
                  <a:tcPr marL="21025" marR="21025" marT="21025" marB="21025"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algn="ctr">
                        <a:lnSpc>
                          <a:spcPct val="100000"/>
                        </a:lnSpc>
                        <a:spcBef>
                          <a:spcPts val="0"/>
                        </a:spcBef>
                        <a:spcAft>
                          <a:spcPts val="0"/>
                        </a:spcAft>
                      </a:pPr>
                      <a:r>
                        <a:rPr lang="en-US" sz="1200" b="1" i="0" kern="1200" dirty="0">
                          <a:solidFill>
                            <a:schemeClr val="lt1"/>
                          </a:solidFill>
                          <a:latin typeface="Trebuchet MS" panose="020B0603020202020204" pitchFamily="34" charset="0"/>
                          <a:ea typeface="+mn-ea"/>
                          <a:cs typeface="+mn-cs"/>
                        </a:rPr>
                        <a:t>Predicted proportion</a:t>
                      </a:r>
                      <a:br>
                        <a:rPr lang="en-US" sz="1200" b="1" i="0" kern="1200" dirty="0">
                          <a:solidFill>
                            <a:schemeClr val="lt1"/>
                          </a:solidFill>
                          <a:latin typeface="Trebuchet MS" panose="020B0603020202020204" pitchFamily="34" charset="0"/>
                          <a:ea typeface="+mn-ea"/>
                          <a:cs typeface="+mn-cs"/>
                        </a:rPr>
                      </a:br>
                      <a:r>
                        <a:rPr lang="en-US" sz="1200" b="1" i="0" kern="1200" dirty="0">
                          <a:solidFill>
                            <a:schemeClr val="lt1"/>
                          </a:solidFill>
                          <a:latin typeface="Trebuchet MS" panose="020B0603020202020204" pitchFamily="34" charset="0"/>
                          <a:ea typeface="+mn-ea"/>
                          <a:cs typeface="+mn-cs"/>
                        </a:rPr>
                        <a:t>at 8 mg/kg (95% CI) </a:t>
                      </a: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21025" marR="21025" marT="21025" marB="210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lt1"/>
                          </a:solidFill>
                          <a:latin typeface="Trebuchet MS" panose="020B0603020202020204" pitchFamily="34" charset="0"/>
                          <a:ea typeface="+mn-ea"/>
                          <a:cs typeface="+mn-cs"/>
                        </a:rPr>
                        <a:t>Predicted proportion at</a:t>
                      </a:r>
                      <a:br>
                        <a:rPr lang="en-US" sz="1200" b="1" i="0" kern="1200" dirty="0">
                          <a:solidFill>
                            <a:schemeClr val="lt1"/>
                          </a:solidFill>
                          <a:latin typeface="Trebuchet MS" panose="020B0603020202020204" pitchFamily="34" charset="0"/>
                          <a:ea typeface="+mn-ea"/>
                          <a:cs typeface="+mn-cs"/>
                        </a:rPr>
                      </a:br>
                      <a:r>
                        <a:rPr lang="en-US" sz="1200" b="1" i="0" kern="1200" dirty="0">
                          <a:solidFill>
                            <a:schemeClr val="lt1"/>
                          </a:solidFill>
                          <a:latin typeface="Trebuchet MS" panose="020B0603020202020204" pitchFamily="34" charset="0"/>
                          <a:ea typeface="+mn-ea"/>
                          <a:cs typeface="+mn-cs"/>
                        </a:rPr>
                        <a:t>10 mg/kg (95% CI) </a:t>
                      </a: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21025" marR="21025" marT="21025" marB="21025"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4038765166"/>
                  </a:ext>
                </a:extLst>
              </a:tr>
              <a:tr h="248379">
                <a:tc>
                  <a:txBody>
                    <a:bodyPr/>
                    <a:lstStyle/>
                    <a:p>
                      <a:pPr marL="0" marR="0" indent="0">
                        <a:spcBef>
                          <a:spcPts val="0"/>
                        </a:spcBef>
                        <a:spcAft>
                          <a:spcPts val="0"/>
                        </a:spcAft>
                      </a:pPr>
                      <a:r>
                        <a:rPr lang="en-US" sz="1200" b="1" dirty="0">
                          <a:solidFill>
                            <a:schemeClr val="accent1"/>
                          </a:solidFill>
                          <a:latin typeface="Trebuchet MS" panose="020B0603020202020204" pitchFamily="34" charset="0"/>
                          <a:ea typeface="Calibri"/>
                        </a:rPr>
                        <a:t>Neutropenia</a:t>
                      </a:r>
                    </a:p>
                  </a:txBody>
                  <a:tcPr marL="21025" marR="21025" marT="21025" marB="21025"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algn="ctr">
                        <a:spcBef>
                          <a:spcPts val="0"/>
                        </a:spcBef>
                        <a:spcAft>
                          <a:spcPts val="0"/>
                        </a:spcAft>
                      </a:pPr>
                      <a:endParaRPr lang="en-US" sz="1200" dirty="0">
                        <a:solidFill>
                          <a:schemeClr val="accent1"/>
                        </a:solidFill>
                        <a:latin typeface="Trebuchet MS" panose="020B0603020202020204" pitchFamily="34" charset="0"/>
                        <a:ea typeface="Calibri"/>
                      </a:endParaRPr>
                    </a:p>
                  </a:txBody>
                  <a:tcPr marL="21025" marR="21025" marT="21025" marB="210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algn="ctr">
                        <a:spcBef>
                          <a:spcPts val="0"/>
                        </a:spcBef>
                        <a:spcAft>
                          <a:spcPts val="0"/>
                        </a:spcAft>
                      </a:pPr>
                      <a:endParaRPr lang="en-US" sz="1200" dirty="0">
                        <a:solidFill>
                          <a:schemeClr val="accent1"/>
                        </a:solidFill>
                        <a:latin typeface="Trebuchet MS" panose="020B0603020202020204" pitchFamily="34" charset="0"/>
                        <a:ea typeface="Calibri"/>
                      </a:endParaRPr>
                    </a:p>
                  </a:txBody>
                  <a:tcPr marL="21025" marR="21025" marT="21025" marB="210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algn="ctr">
                        <a:spcBef>
                          <a:spcPts val="0"/>
                        </a:spcBef>
                        <a:spcAft>
                          <a:spcPts val="0"/>
                        </a:spcAft>
                      </a:pPr>
                      <a:endParaRPr lang="en-US" sz="1200" dirty="0">
                        <a:solidFill>
                          <a:schemeClr val="accent1"/>
                        </a:solidFill>
                        <a:latin typeface="Trebuchet MS" panose="020B0603020202020204" pitchFamily="34" charset="0"/>
                        <a:ea typeface="Calibri"/>
                      </a:endParaRPr>
                    </a:p>
                  </a:txBody>
                  <a:tcPr marL="21025" marR="21025" marT="21025" marB="21025"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extLst>
                  <a:ext uri="{0D108BD9-81ED-4DB2-BD59-A6C34878D82A}">
                    <a16:rowId xmlns:a16="http://schemas.microsoft.com/office/drawing/2014/main" val="690702493"/>
                  </a:ext>
                </a:extLst>
              </a:tr>
              <a:tr h="248379">
                <a:tc>
                  <a:txBody>
                    <a:bodyPr/>
                    <a:lstStyle/>
                    <a:p>
                      <a:pPr marL="173038" marR="0" indent="0">
                        <a:spcBef>
                          <a:spcPts val="0"/>
                        </a:spcBef>
                        <a:spcAft>
                          <a:spcPts val="0"/>
                        </a:spcAft>
                      </a:pPr>
                      <a:r>
                        <a:rPr lang="en-US" sz="1200" b="1" dirty="0">
                          <a:solidFill>
                            <a:schemeClr val="accent1"/>
                          </a:solidFill>
                          <a:latin typeface="Trebuchet MS" panose="020B0603020202020204" pitchFamily="34" charset="0"/>
                          <a:ea typeface="Calibri"/>
                        </a:rPr>
                        <a:t>Grade ≥1</a:t>
                      </a:r>
                    </a:p>
                  </a:txBody>
                  <a:tcPr marL="21025" marR="21025" marT="21025" marB="21025"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algn="ctr">
                        <a:spcBef>
                          <a:spcPts val="0"/>
                        </a:spcBef>
                        <a:spcAft>
                          <a:spcPts val="0"/>
                        </a:spcAft>
                      </a:pPr>
                      <a:r>
                        <a:rPr lang="en-US" sz="1200" dirty="0">
                          <a:solidFill>
                            <a:schemeClr val="accent1"/>
                          </a:solidFill>
                          <a:latin typeface="Trebuchet MS" panose="020B0603020202020204" pitchFamily="34" charset="0"/>
                          <a:ea typeface="Calibri"/>
                        </a:rPr>
                        <a:t>1.37 (1.26-1.50)</a:t>
                      </a:r>
                    </a:p>
                  </a:txBody>
                  <a:tcPr marL="21025" marR="21025" marT="21025" marB="210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algn="ctr">
                        <a:spcBef>
                          <a:spcPts val="0"/>
                        </a:spcBef>
                        <a:spcAft>
                          <a:spcPts val="0"/>
                        </a:spcAft>
                      </a:pPr>
                      <a:r>
                        <a:rPr lang="en-US" sz="1200" dirty="0">
                          <a:solidFill>
                            <a:schemeClr val="accent1"/>
                          </a:solidFill>
                          <a:latin typeface="Trebuchet MS" panose="020B0603020202020204" pitchFamily="34" charset="0"/>
                          <a:ea typeface="Calibri"/>
                        </a:rPr>
                        <a:t>0.38 (0.25-0.56)</a:t>
                      </a:r>
                    </a:p>
                  </a:txBody>
                  <a:tcPr marL="21025" marR="21025" marT="21025" marB="210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algn="ctr">
                        <a:spcBef>
                          <a:spcPts val="0"/>
                        </a:spcBef>
                        <a:spcAft>
                          <a:spcPts val="0"/>
                        </a:spcAft>
                      </a:pPr>
                      <a:r>
                        <a:rPr lang="en-US" sz="1200" dirty="0">
                          <a:solidFill>
                            <a:schemeClr val="accent1"/>
                          </a:solidFill>
                          <a:latin typeface="Trebuchet MS" panose="020B0603020202020204" pitchFamily="34" charset="0"/>
                          <a:ea typeface="Calibri"/>
                        </a:rPr>
                        <a:t>0.67 (0.62-0.72)</a:t>
                      </a:r>
                    </a:p>
                  </a:txBody>
                  <a:tcPr marL="21025" marR="21025" marT="21025" marB="21025"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extLst>
                  <a:ext uri="{0D108BD9-81ED-4DB2-BD59-A6C34878D82A}">
                    <a16:rowId xmlns:a16="http://schemas.microsoft.com/office/drawing/2014/main" val="2747031451"/>
                  </a:ext>
                </a:extLst>
              </a:tr>
              <a:tr h="248379">
                <a:tc>
                  <a:txBody>
                    <a:bodyPr/>
                    <a:lstStyle/>
                    <a:p>
                      <a:pPr marL="173038" marR="0" indent="0">
                        <a:spcBef>
                          <a:spcPts val="0"/>
                        </a:spcBef>
                        <a:spcAft>
                          <a:spcPts val="0"/>
                        </a:spcAft>
                      </a:pPr>
                      <a:r>
                        <a:rPr lang="en-US" sz="1200" b="1" dirty="0">
                          <a:solidFill>
                            <a:schemeClr val="accent1"/>
                          </a:solidFill>
                          <a:latin typeface="Trebuchet MS" panose="020B0603020202020204" pitchFamily="34" charset="0"/>
                          <a:ea typeface="Calibri"/>
                        </a:rPr>
                        <a:t>Grade ≥3</a:t>
                      </a:r>
                    </a:p>
                  </a:txBody>
                  <a:tcPr marL="21025" marR="21025" marT="21025" marB="21025"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algn="ctr">
                        <a:spcBef>
                          <a:spcPts val="0"/>
                        </a:spcBef>
                        <a:spcAft>
                          <a:spcPts val="0"/>
                        </a:spcAft>
                      </a:pPr>
                      <a:r>
                        <a:rPr lang="en-US" sz="1200" dirty="0">
                          <a:solidFill>
                            <a:schemeClr val="accent1"/>
                          </a:solidFill>
                          <a:latin typeface="Trebuchet MS" panose="020B0603020202020204" pitchFamily="34" charset="0"/>
                          <a:ea typeface="Calibri"/>
                        </a:rPr>
                        <a:t>1.09 (1.05-1.14)</a:t>
                      </a:r>
                    </a:p>
                  </a:txBody>
                  <a:tcPr marL="21025" marR="21025" marT="21025" marB="210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algn="ctr">
                        <a:spcBef>
                          <a:spcPts val="0"/>
                        </a:spcBef>
                        <a:spcAft>
                          <a:spcPts val="0"/>
                        </a:spcAft>
                      </a:pPr>
                      <a:r>
                        <a:rPr lang="en-US" sz="1200" dirty="0">
                          <a:solidFill>
                            <a:schemeClr val="accent1"/>
                          </a:solidFill>
                          <a:latin typeface="Trebuchet MS" panose="020B0603020202020204" pitchFamily="34" charset="0"/>
                          <a:ea typeface="Calibri"/>
                        </a:rPr>
                        <a:t>0.44 (0.19-0.63)</a:t>
                      </a:r>
                    </a:p>
                  </a:txBody>
                  <a:tcPr marL="21025" marR="21025" marT="21025" marB="210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algn="ctr">
                        <a:spcBef>
                          <a:spcPts val="0"/>
                        </a:spcBef>
                        <a:spcAft>
                          <a:spcPts val="0"/>
                        </a:spcAft>
                      </a:pPr>
                      <a:r>
                        <a:rPr lang="en-US" sz="1200" dirty="0">
                          <a:solidFill>
                            <a:schemeClr val="accent1"/>
                          </a:solidFill>
                          <a:latin typeface="Trebuchet MS" panose="020B0603020202020204" pitchFamily="34" charset="0"/>
                          <a:ea typeface="Calibri"/>
                        </a:rPr>
                        <a:t>0.54 (0.49-0.61)</a:t>
                      </a:r>
                    </a:p>
                  </a:txBody>
                  <a:tcPr marL="21025" marR="21025" marT="21025" marB="21025"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3F3"/>
                    </a:solidFill>
                  </a:tcPr>
                </a:tc>
                <a:extLst>
                  <a:ext uri="{0D108BD9-81ED-4DB2-BD59-A6C34878D82A}">
                    <a16:rowId xmlns:a16="http://schemas.microsoft.com/office/drawing/2014/main" val="209698849"/>
                  </a:ext>
                </a:extLst>
              </a:tr>
              <a:tr h="248379">
                <a:tc>
                  <a:txBody>
                    <a:bodyPr/>
                    <a:lstStyle/>
                    <a:p>
                      <a:pPr marL="0" marR="0" indent="0">
                        <a:spcBef>
                          <a:spcPts val="0"/>
                        </a:spcBef>
                        <a:spcAft>
                          <a:spcPts val="0"/>
                        </a:spcAft>
                      </a:pPr>
                      <a:r>
                        <a:rPr lang="en-US" sz="1200" b="1" dirty="0">
                          <a:solidFill>
                            <a:schemeClr val="accent1"/>
                          </a:solidFill>
                          <a:latin typeface="Trebuchet MS" panose="020B0603020202020204" pitchFamily="34" charset="0"/>
                          <a:ea typeface="Calibri"/>
                        </a:rPr>
                        <a:t>Vomiting</a:t>
                      </a:r>
                    </a:p>
                  </a:txBody>
                  <a:tcPr marL="21025" marR="21025" marT="21025" marB="21025"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endParaRPr lang="en-US" sz="1200" dirty="0">
                        <a:solidFill>
                          <a:schemeClr val="accent1"/>
                        </a:solidFill>
                        <a:latin typeface="Trebuchet MS" panose="020B0603020202020204" pitchFamily="34" charset="0"/>
                        <a:ea typeface="Calibri"/>
                      </a:endParaRPr>
                    </a:p>
                  </a:txBody>
                  <a:tcPr marL="21025" marR="21025" marT="21025" marB="2102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endParaRPr lang="en-US" sz="1200" dirty="0">
                        <a:solidFill>
                          <a:schemeClr val="accent1"/>
                        </a:solidFill>
                        <a:latin typeface="Trebuchet MS" panose="020B0603020202020204" pitchFamily="34" charset="0"/>
                        <a:ea typeface="Calibri"/>
                      </a:endParaRPr>
                    </a:p>
                  </a:txBody>
                  <a:tcPr marL="21025" marR="21025" marT="21025" marB="2102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endParaRPr lang="en-US" sz="1200" dirty="0">
                        <a:solidFill>
                          <a:schemeClr val="accent1"/>
                        </a:solidFill>
                        <a:latin typeface="Trebuchet MS" panose="020B0603020202020204" pitchFamily="34" charset="0"/>
                        <a:ea typeface="Calibri"/>
                      </a:endParaRPr>
                    </a:p>
                  </a:txBody>
                  <a:tcPr marL="21025" marR="21025" marT="21025" marB="21025">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48379">
                <a:tc>
                  <a:txBody>
                    <a:bodyPr/>
                    <a:lstStyle/>
                    <a:p>
                      <a:pPr marL="173038" marR="0" indent="0">
                        <a:spcBef>
                          <a:spcPts val="0"/>
                        </a:spcBef>
                        <a:spcAft>
                          <a:spcPts val="0"/>
                        </a:spcAft>
                      </a:pPr>
                      <a:r>
                        <a:rPr lang="en-US" sz="1200" b="1" dirty="0">
                          <a:solidFill>
                            <a:schemeClr val="accent1"/>
                          </a:solidFill>
                          <a:latin typeface="Trebuchet MS" panose="020B0603020202020204" pitchFamily="34" charset="0"/>
                          <a:ea typeface="Calibri"/>
                        </a:rPr>
                        <a:t>Grade ≥1</a:t>
                      </a:r>
                    </a:p>
                  </a:txBody>
                  <a:tcPr marL="21025" marR="21025" marT="21025" marB="21025"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200" dirty="0">
                          <a:solidFill>
                            <a:schemeClr val="accent1"/>
                          </a:solidFill>
                          <a:latin typeface="Trebuchet MS" panose="020B0603020202020204" pitchFamily="34" charset="0"/>
                          <a:ea typeface="Calibri"/>
                        </a:rPr>
                        <a:t>1.29 (1.18-1.39)</a:t>
                      </a:r>
                    </a:p>
                  </a:txBody>
                  <a:tcPr marL="21025" marR="21025" marT="21025" marB="210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200" dirty="0">
                          <a:solidFill>
                            <a:schemeClr val="accent1"/>
                          </a:solidFill>
                          <a:latin typeface="Trebuchet MS" panose="020B0603020202020204" pitchFamily="34" charset="0"/>
                          <a:ea typeface="Calibri"/>
                        </a:rPr>
                        <a:t>0.25 (0.13-0.44)</a:t>
                      </a:r>
                    </a:p>
                  </a:txBody>
                  <a:tcPr marL="21025" marR="21025" marT="21025" marB="210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200" dirty="0">
                          <a:solidFill>
                            <a:schemeClr val="accent1"/>
                          </a:solidFill>
                          <a:latin typeface="Trebuchet MS" panose="020B0603020202020204" pitchFamily="34" charset="0"/>
                          <a:ea typeface="Calibri"/>
                        </a:rPr>
                        <a:t>0.36 (0.31-0.40)</a:t>
                      </a:r>
                    </a:p>
                  </a:txBody>
                  <a:tcPr marL="21025" marR="21025" marT="21025" marB="21025"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248379">
                <a:tc>
                  <a:txBody>
                    <a:bodyPr/>
                    <a:lstStyle/>
                    <a:p>
                      <a:pPr marL="173038" marR="0" indent="0">
                        <a:spcBef>
                          <a:spcPts val="0"/>
                        </a:spcBef>
                        <a:spcAft>
                          <a:spcPts val="0"/>
                        </a:spcAft>
                      </a:pPr>
                      <a:r>
                        <a:rPr lang="en-US" sz="1200" b="1" dirty="0">
                          <a:solidFill>
                            <a:schemeClr val="accent1"/>
                          </a:solidFill>
                          <a:latin typeface="Trebuchet MS" panose="020B0603020202020204" pitchFamily="34" charset="0"/>
                          <a:ea typeface="Calibri"/>
                        </a:rPr>
                        <a:t>Grade ≥3</a:t>
                      </a:r>
                    </a:p>
                  </a:txBody>
                  <a:tcPr marL="21025" marR="21025" marT="21025" marB="21025"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200" dirty="0">
                          <a:solidFill>
                            <a:schemeClr val="accent1"/>
                          </a:solidFill>
                          <a:latin typeface="Trebuchet MS" panose="020B0603020202020204" pitchFamily="34" charset="0"/>
                          <a:ea typeface="Calibri"/>
                        </a:rPr>
                        <a:t>1.00 (0.98-1.03)</a:t>
                      </a:r>
                    </a:p>
                  </a:txBody>
                  <a:tcPr marL="21025" marR="21025" marT="21025" marB="210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200" dirty="0">
                          <a:solidFill>
                            <a:schemeClr val="accent1"/>
                          </a:solidFill>
                          <a:latin typeface="Trebuchet MS" panose="020B0603020202020204" pitchFamily="34" charset="0"/>
                          <a:ea typeface="Calibri"/>
                        </a:rPr>
                        <a:t>0 (0-0.125)</a:t>
                      </a:r>
                    </a:p>
                  </a:txBody>
                  <a:tcPr marL="21025" marR="21025" marT="21025" marB="210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200" dirty="0">
                          <a:solidFill>
                            <a:schemeClr val="accent1"/>
                          </a:solidFill>
                          <a:latin typeface="Trebuchet MS" panose="020B0603020202020204" pitchFamily="34" charset="0"/>
                          <a:ea typeface="Calibri"/>
                        </a:rPr>
                        <a:t>0.02 (0-0.03)</a:t>
                      </a:r>
                    </a:p>
                  </a:txBody>
                  <a:tcPr marL="21025" marR="21025" marT="21025" marB="21025"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72858824"/>
                  </a:ext>
                </a:extLst>
              </a:tr>
              <a:tr h="248379">
                <a:tc>
                  <a:txBody>
                    <a:bodyPr/>
                    <a:lstStyle/>
                    <a:p>
                      <a:pPr marL="0" marR="0" indent="0">
                        <a:spcBef>
                          <a:spcPts val="0"/>
                        </a:spcBef>
                        <a:spcAft>
                          <a:spcPts val="0"/>
                        </a:spcAft>
                      </a:pPr>
                      <a:r>
                        <a:rPr lang="en-US" sz="1200" b="1" dirty="0">
                          <a:solidFill>
                            <a:schemeClr val="accent1"/>
                          </a:solidFill>
                          <a:latin typeface="Trebuchet MS" panose="020B0603020202020204" pitchFamily="34" charset="0"/>
                          <a:ea typeface="Calibri"/>
                        </a:rPr>
                        <a:t>Diarrhea</a:t>
                      </a:r>
                    </a:p>
                  </a:txBody>
                  <a:tcPr marL="21025" marR="21025" marT="21025" marB="21025"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algn="ctr">
                        <a:spcBef>
                          <a:spcPts val="0"/>
                        </a:spcBef>
                        <a:spcAft>
                          <a:spcPts val="0"/>
                        </a:spcAft>
                      </a:pPr>
                      <a:endParaRPr lang="en-US" sz="1200" dirty="0">
                        <a:solidFill>
                          <a:schemeClr val="accent1"/>
                        </a:solidFill>
                        <a:latin typeface="Trebuchet MS" panose="020B0603020202020204" pitchFamily="34" charset="0"/>
                        <a:ea typeface="Calibri"/>
                      </a:endParaRPr>
                    </a:p>
                  </a:txBody>
                  <a:tcPr marL="21025" marR="21025" marT="21025" marB="210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algn="ctr">
                        <a:spcBef>
                          <a:spcPts val="0"/>
                        </a:spcBef>
                        <a:spcAft>
                          <a:spcPts val="0"/>
                        </a:spcAft>
                      </a:pPr>
                      <a:endParaRPr lang="en-US" sz="1200" dirty="0">
                        <a:solidFill>
                          <a:schemeClr val="accent1"/>
                        </a:solidFill>
                        <a:latin typeface="Trebuchet MS" panose="020B0603020202020204" pitchFamily="34" charset="0"/>
                        <a:ea typeface="Calibri"/>
                      </a:endParaRPr>
                    </a:p>
                  </a:txBody>
                  <a:tcPr marL="21025" marR="21025" marT="21025" marB="210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algn="ctr">
                        <a:spcBef>
                          <a:spcPts val="0"/>
                        </a:spcBef>
                        <a:spcAft>
                          <a:spcPts val="0"/>
                        </a:spcAft>
                      </a:pPr>
                      <a:endParaRPr lang="en-US" sz="1200" dirty="0">
                        <a:solidFill>
                          <a:schemeClr val="accent1"/>
                        </a:solidFill>
                        <a:latin typeface="Trebuchet MS" panose="020B0603020202020204" pitchFamily="34" charset="0"/>
                        <a:ea typeface="Calibri"/>
                      </a:endParaRPr>
                    </a:p>
                  </a:txBody>
                  <a:tcPr marL="21025" marR="21025" marT="21025" marB="21025"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extLst>
                  <a:ext uri="{0D108BD9-81ED-4DB2-BD59-A6C34878D82A}">
                    <a16:rowId xmlns:a16="http://schemas.microsoft.com/office/drawing/2014/main" val="10005"/>
                  </a:ext>
                </a:extLst>
              </a:tr>
              <a:tr h="248379">
                <a:tc>
                  <a:txBody>
                    <a:bodyPr/>
                    <a:lstStyle/>
                    <a:p>
                      <a:pPr marL="173038" marR="0" indent="0">
                        <a:spcBef>
                          <a:spcPts val="0"/>
                        </a:spcBef>
                        <a:spcAft>
                          <a:spcPts val="0"/>
                        </a:spcAft>
                      </a:pPr>
                      <a:r>
                        <a:rPr lang="en-US" sz="1200" b="1" dirty="0">
                          <a:solidFill>
                            <a:schemeClr val="accent1"/>
                          </a:solidFill>
                          <a:latin typeface="Trebuchet MS" panose="020B0603020202020204" pitchFamily="34" charset="0"/>
                          <a:ea typeface="Calibri"/>
                        </a:rPr>
                        <a:t>Grade ≥1</a:t>
                      </a:r>
                    </a:p>
                  </a:txBody>
                  <a:tcPr marL="21025" marR="21025" marT="21025" marB="21025"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algn="ctr">
                        <a:spcBef>
                          <a:spcPts val="0"/>
                        </a:spcBef>
                        <a:spcAft>
                          <a:spcPts val="0"/>
                        </a:spcAft>
                      </a:pPr>
                      <a:r>
                        <a:rPr lang="en-US" sz="1200" dirty="0">
                          <a:solidFill>
                            <a:schemeClr val="accent1"/>
                          </a:solidFill>
                          <a:latin typeface="Trebuchet MS" panose="020B0603020202020204" pitchFamily="34" charset="0"/>
                          <a:ea typeface="Calibri"/>
                        </a:rPr>
                        <a:t>1.45 (1.30-1.63)</a:t>
                      </a:r>
                    </a:p>
                  </a:txBody>
                  <a:tcPr marL="21025" marR="21025" marT="21025" marB="210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algn="ctr">
                        <a:spcBef>
                          <a:spcPts val="0"/>
                        </a:spcBef>
                        <a:spcAft>
                          <a:spcPts val="0"/>
                        </a:spcAft>
                      </a:pPr>
                      <a:r>
                        <a:rPr lang="en-US" sz="1200" dirty="0">
                          <a:solidFill>
                            <a:schemeClr val="accent1"/>
                          </a:solidFill>
                          <a:latin typeface="Trebuchet MS" panose="020B0603020202020204" pitchFamily="34" charset="0"/>
                          <a:ea typeface="Calibri"/>
                        </a:rPr>
                        <a:t>0.38 (0.25-0.50)</a:t>
                      </a:r>
                    </a:p>
                  </a:txBody>
                  <a:tcPr marL="21025" marR="21025" marT="21025" marB="210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algn="ctr">
                        <a:spcBef>
                          <a:spcPts val="0"/>
                        </a:spcBef>
                        <a:spcAft>
                          <a:spcPts val="0"/>
                        </a:spcAft>
                      </a:pPr>
                      <a:r>
                        <a:rPr lang="en-US" sz="1200" dirty="0">
                          <a:solidFill>
                            <a:schemeClr val="accent1"/>
                          </a:solidFill>
                          <a:latin typeface="Trebuchet MS" panose="020B0603020202020204" pitchFamily="34" charset="0"/>
                          <a:ea typeface="Calibri"/>
                        </a:rPr>
                        <a:t>0.67 (0.63-0.71)</a:t>
                      </a:r>
                    </a:p>
                  </a:txBody>
                  <a:tcPr marL="21025" marR="21025" marT="21025" marB="21025"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extLst>
                  <a:ext uri="{0D108BD9-81ED-4DB2-BD59-A6C34878D82A}">
                    <a16:rowId xmlns:a16="http://schemas.microsoft.com/office/drawing/2014/main" val="3337967678"/>
                  </a:ext>
                </a:extLst>
              </a:tr>
              <a:tr h="248379">
                <a:tc>
                  <a:txBody>
                    <a:bodyPr/>
                    <a:lstStyle/>
                    <a:p>
                      <a:pPr marL="173038" marR="0" indent="0">
                        <a:spcBef>
                          <a:spcPts val="0"/>
                        </a:spcBef>
                        <a:spcAft>
                          <a:spcPts val="0"/>
                        </a:spcAft>
                      </a:pPr>
                      <a:r>
                        <a:rPr lang="en-US" sz="1200" b="1" dirty="0">
                          <a:solidFill>
                            <a:schemeClr val="accent1"/>
                          </a:solidFill>
                          <a:latin typeface="Trebuchet MS" panose="020B0603020202020204" pitchFamily="34" charset="0"/>
                          <a:ea typeface="Calibri"/>
                        </a:rPr>
                        <a:t>Grade ≥3</a:t>
                      </a:r>
                    </a:p>
                  </a:txBody>
                  <a:tcPr marL="21025" marR="21025" marT="21025" marB="21025"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algn="ctr">
                        <a:spcBef>
                          <a:spcPts val="0"/>
                        </a:spcBef>
                        <a:spcAft>
                          <a:spcPts val="0"/>
                        </a:spcAft>
                      </a:pPr>
                      <a:r>
                        <a:rPr lang="en-US" sz="1200" dirty="0">
                          <a:solidFill>
                            <a:schemeClr val="accent1"/>
                          </a:solidFill>
                          <a:latin typeface="Trebuchet MS" panose="020B0603020202020204" pitchFamily="34" charset="0"/>
                          <a:ea typeface="Calibri"/>
                        </a:rPr>
                        <a:t>1.01 (0.99-1.02)</a:t>
                      </a:r>
                    </a:p>
                  </a:txBody>
                  <a:tcPr marL="21025" marR="21025" marT="21025" marB="210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algn="ctr">
                        <a:spcBef>
                          <a:spcPts val="0"/>
                        </a:spcBef>
                        <a:spcAft>
                          <a:spcPts val="0"/>
                        </a:spcAft>
                      </a:pPr>
                      <a:r>
                        <a:rPr lang="en-US" sz="1200" dirty="0">
                          <a:solidFill>
                            <a:schemeClr val="accent1"/>
                          </a:solidFill>
                          <a:latin typeface="Trebuchet MS" panose="020B0603020202020204" pitchFamily="34" charset="0"/>
                          <a:ea typeface="Calibri"/>
                        </a:rPr>
                        <a:t>0.06 (0-0.25)</a:t>
                      </a:r>
                    </a:p>
                  </a:txBody>
                  <a:tcPr marL="21025" marR="21025" marT="21025" marB="210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algn="ctr">
                        <a:spcBef>
                          <a:spcPts val="0"/>
                        </a:spcBef>
                        <a:spcAft>
                          <a:spcPts val="0"/>
                        </a:spcAft>
                      </a:pPr>
                      <a:r>
                        <a:rPr lang="en-US" sz="1200" dirty="0">
                          <a:solidFill>
                            <a:schemeClr val="accent1"/>
                          </a:solidFill>
                          <a:latin typeface="Trebuchet MS" panose="020B0603020202020204" pitchFamily="34" charset="0"/>
                          <a:ea typeface="Calibri"/>
                        </a:rPr>
                        <a:t>0.11 (0.07-0.15)</a:t>
                      </a:r>
                    </a:p>
                  </a:txBody>
                  <a:tcPr marL="21025" marR="21025" marT="21025" marB="21025"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extLst>
                  <a:ext uri="{0D108BD9-81ED-4DB2-BD59-A6C34878D82A}">
                    <a16:rowId xmlns:a16="http://schemas.microsoft.com/office/drawing/2014/main" val="3891744331"/>
                  </a:ext>
                </a:extLst>
              </a:tr>
              <a:tr h="248379">
                <a:tc>
                  <a:txBody>
                    <a:bodyPr/>
                    <a:lstStyle/>
                    <a:p>
                      <a:pPr marL="0" marR="0">
                        <a:spcBef>
                          <a:spcPts val="0"/>
                        </a:spcBef>
                        <a:spcAft>
                          <a:spcPts val="0"/>
                        </a:spcAft>
                      </a:pPr>
                      <a:r>
                        <a:rPr lang="en-US" sz="1200" b="1" dirty="0">
                          <a:solidFill>
                            <a:schemeClr val="accent1"/>
                          </a:solidFill>
                          <a:latin typeface="Trebuchet MS" panose="020B0603020202020204" pitchFamily="34" charset="0"/>
                          <a:ea typeface="Calibri"/>
                        </a:rPr>
                        <a:t>Hypersensitivity reactions</a:t>
                      </a:r>
                    </a:p>
                  </a:txBody>
                  <a:tcPr marL="21025" marR="21025" marT="21025" marB="21025"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endParaRPr lang="en-US" sz="1200" b="1" dirty="0">
                        <a:latin typeface="Trebuchet MS" panose="020B0603020202020204" pitchFamily="34" charset="0"/>
                        <a:ea typeface="Calibri"/>
                      </a:endParaRPr>
                    </a:p>
                  </a:txBody>
                  <a:tcPr marL="21025" marR="21025" marT="21025" marB="2102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endParaRPr lang="en-US" sz="1200" dirty="0">
                        <a:solidFill>
                          <a:schemeClr val="accent1"/>
                        </a:solidFill>
                        <a:latin typeface="Trebuchet MS" panose="020B0603020202020204" pitchFamily="34" charset="0"/>
                        <a:ea typeface="Calibri"/>
                      </a:endParaRPr>
                    </a:p>
                  </a:txBody>
                  <a:tcPr marL="21025" marR="21025" marT="21025" marB="2102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endParaRPr lang="en-US" sz="1200" dirty="0">
                        <a:solidFill>
                          <a:schemeClr val="accent1"/>
                        </a:solidFill>
                        <a:latin typeface="Trebuchet MS" panose="020B0603020202020204" pitchFamily="34" charset="0"/>
                        <a:ea typeface="Calibri"/>
                      </a:endParaRPr>
                    </a:p>
                  </a:txBody>
                  <a:tcPr marL="21025" marR="21025" marT="21025" marB="21025"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11973777"/>
                  </a:ext>
                </a:extLst>
              </a:tr>
              <a:tr h="248379">
                <a:tc>
                  <a:txBody>
                    <a:bodyPr/>
                    <a:lstStyle/>
                    <a:p>
                      <a:pPr marL="173038" marR="0" indent="0">
                        <a:spcBef>
                          <a:spcPts val="0"/>
                        </a:spcBef>
                        <a:spcAft>
                          <a:spcPts val="0"/>
                        </a:spcAft>
                      </a:pPr>
                      <a:r>
                        <a:rPr lang="en-US" sz="1200" b="1" dirty="0">
                          <a:solidFill>
                            <a:schemeClr val="accent1"/>
                          </a:solidFill>
                          <a:latin typeface="Trebuchet MS" panose="020B0603020202020204" pitchFamily="34" charset="0"/>
                          <a:ea typeface="Calibri"/>
                        </a:rPr>
                        <a:t>Grade ≥1</a:t>
                      </a:r>
                    </a:p>
                  </a:txBody>
                  <a:tcPr marL="21025" marR="21025" marT="21025" marB="21025"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200" dirty="0">
                          <a:solidFill>
                            <a:schemeClr val="accent1"/>
                          </a:solidFill>
                          <a:latin typeface="Trebuchet MS" panose="020B0603020202020204" pitchFamily="34" charset="0"/>
                          <a:ea typeface="Calibri"/>
                        </a:rPr>
                        <a:t>1.26 (1.16-1.36)</a:t>
                      </a:r>
                    </a:p>
                  </a:txBody>
                  <a:tcPr marL="21025" marR="21025" marT="21025" marB="210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200" dirty="0">
                          <a:solidFill>
                            <a:schemeClr val="accent1"/>
                          </a:solidFill>
                          <a:latin typeface="Trebuchet MS" panose="020B0603020202020204" pitchFamily="34" charset="0"/>
                          <a:ea typeface="Calibri"/>
                        </a:rPr>
                        <a:t>0.19 (0.06-0.38)</a:t>
                      </a:r>
                    </a:p>
                  </a:txBody>
                  <a:tcPr marL="21025" marR="21025" marT="21025" marB="210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200" dirty="0">
                          <a:solidFill>
                            <a:schemeClr val="accent1"/>
                          </a:solidFill>
                          <a:latin typeface="Trebuchet MS" panose="020B0603020202020204" pitchFamily="34" charset="0"/>
                          <a:ea typeface="Calibri"/>
                        </a:rPr>
                        <a:t>0.35 (0.30-0.39)</a:t>
                      </a:r>
                    </a:p>
                  </a:txBody>
                  <a:tcPr marL="21025" marR="21025" marT="21025" marB="21025"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68464375"/>
                  </a:ext>
                </a:extLst>
              </a:tr>
              <a:tr h="248379">
                <a:tc>
                  <a:txBody>
                    <a:bodyPr/>
                    <a:lstStyle/>
                    <a:p>
                      <a:pPr marL="173038" marR="0" indent="0">
                        <a:spcBef>
                          <a:spcPts val="0"/>
                        </a:spcBef>
                        <a:spcAft>
                          <a:spcPts val="0"/>
                        </a:spcAft>
                      </a:pPr>
                      <a:r>
                        <a:rPr lang="en-US" sz="1200" b="1" dirty="0">
                          <a:solidFill>
                            <a:schemeClr val="accent1"/>
                          </a:solidFill>
                          <a:latin typeface="Trebuchet MS" panose="020B0603020202020204" pitchFamily="34" charset="0"/>
                          <a:ea typeface="Calibri"/>
                        </a:rPr>
                        <a:t>Grade ≥3</a:t>
                      </a:r>
                    </a:p>
                  </a:txBody>
                  <a:tcPr marL="21025" marR="21025" marT="21025" marB="21025"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200" dirty="0">
                          <a:solidFill>
                            <a:schemeClr val="accent1"/>
                          </a:solidFill>
                          <a:latin typeface="Trebuchet MS" panose="020B0603020202020204" pitchFamily="34" charset="0"/>
                          <a:ea typeface="Calibri"/>
                        </a:rPr>
                        <a:t>1.00 (0.97-1.04)</a:t>
                      </a:r>
                    </a:p>
                  </a:txBody>
                  <a:tcPr marL="21025" marR="21025" marT="21025" marB="210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200" dirty="0">
                          <a:solidFill>
                            <a:schemeClr val="accent1"/>
                          </a:solidFill>
                          <a:latin typeface="Trebuchet MS" panose="020B0603020202020204" pitchFamily="34" charset="0"/>
                          <a:ea typeface="Calibri"/>
                        </a:rPr>
                        <a:t>0 (0-0.06)</a:t>
                      </a:r>
                    </a:p>
                  </a:txBody>
                  <a:tcPr marL="21025" marR="21025" marT="21025" marB="210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200" dirty="0">
                          <a:solidFill>
                            <a:schemeClr val="accent1"/>
                          </a:solidFill>
                          <a:latin typeface="Trebuchet MS" panose="020B0603020202020204" pitchFamily="34" charset="0"/>
                          <a:ea typeface="Calibri"/>
                        </a:rPr>
                        <a:t>0.01 (0-0.02)</a:t>
                      </a:r>
                    </a:p>
                  </a:txBody>
                  <a:tcPr marL="21025" marR="21025" marT="21025" marB="21025"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17946108"/>
                  </a:ext>
                </a:extLst>
              </a:tr>
              <a:tr h="248379">
                <a:tc>
                  <a:txBody>
                    <a:bodyPr/>
                    <a:lstStyle/>
                    <a:p>
                      <a:pPr marL="0" marR="0" indent="0">
                        <a:spcBef>
                          <a:spcPts val="0"/>
                        </a:spcBef>
                        <a:spcAft>
                          <a:spcPts val="0"/>
                        </a:spcAft>
                      </a:pPr>
                      <a:r>
                        <a:rPr lang="en-US" sz="1200" b="1" dirty="0">
                          <a:solidFill>
                            <a:schemeClr val="accent1"/>
                          </a:solidFill>
                          <a:latin typeface="Trebuchet MS" panose="020B0603020202020204" pitchFamily="34" charset="0"/>
                          <a:ea typeface="Calibri"/>
                        </a:rPr>
                        <a:t>Nausea</a:t>
                      </a:r>
                    </a:p>
                  </a:txBody>
                  <a:tcPr marL="21025" marR="21025" marT="21025" marB="21025"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algn="ctr">
                        <a:spcBef>
                          <a:spcPts val="0"/>
                        </a:spcBef>
                        <a:spcAft>
                          <a:spcPts val="0"/>
                        </a:spcAft>
                      </a:pPr>
                      <a:endParaRPr lang="en-US" sz="1200" dirty="0">
                        <a:solidFill>
                          <a:schemeClr val="accent1"/>
                        </a:solidFill>
                        <a:latin typeface="Trebuchet MS" panose="020B0603020202020204" pitchFamily="34" charset="0"/>
                        <a:ea typeface="Calibri"/>
                      </a:endParaRPr>
                    </a:p>
                  </a:txBody>
                  <a:tcPr marL="21025" marR="21025" marT="21025" marB="210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algn="ctr">
                        <a:spcBef>
                          <a:spcPts val="0"/>
                        </a:spcBef>
                        <a:spcAft>
                          <a:spcPts val="0"/>
                        </a:spcAft>
                      </a:pPr>
                      <a:endParaRPr lang="en-US" sz="1200" dirty="0">
                        <a:solidFill>
                          <a:schemeClr val="accent1"/>
                        </a:solidFill>
                        <a:latin typeface="Trebuchet MS" panose="020B0603020202020204" pitchFamily="34" charset="0"/>
                        <a:ea typeface="Calibri"/>
                      </a:endParaRPr>
                    </a:p>
                  </a:txBody>
                  <a:tcPr marL="21025" marR="21025" marT="21025" marB="210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algn="ctr">
                        <a:spcBef>
                          <a:spcPts val="0"/>
                        </a:spcBef>
                        <a:spcAft>
                          <a:spcPts val="0"/>
                        </a:spcAft>
                      </a:pPr>
                      <a:endParaRPr lang="en-US" sz="1200" dirty="0">
                        <a:solidFill>
                          <a:schemeClr val="accent1"/>
                        </a:solidFill>
                        <a:latin typeface="Trebuchet MS" panose="020B0603020202020204" pitchFamily="34" charset="0"/>
                        <a:ea typeface="Calibri"/>
                      </a:endParaRPr>
                    </a:p>
                  </a:txBody>
                  <a:tcPr marL="21025" marR="21025" marT="21025" marB="21025"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extLst>
                  <a:ext uri="{0D108BD9-81ED-4DB2-BD59-A6C34878D82A}">
                    <a16:rowId xmlns:a16="http://schemas.microsoft.com/office/drawing/2014/main" val="1226485923"/>
                  </a:ext>
                </a:extLst>
              </a:tr>
              <a:tr h="248379">
                <a:tc>
                  <a:txBody>
                    <a:bodyPr/>
                    <a:lstStyle/>
                    <a:p>
                      <a:pPr marL="173038" marR="0" indent="0">
                        <a:spcBef>
                          <a:spcPts val="0"/>
                        </a:spcBef>
                        <a:spcAft>
                          <a:spcPts val="0"/>
                        </a:spcAft>
                      </a:pPr>
                      <a:r>
                        <a:rPr lang="en-US" sz="1200" b="1" dirty="0">
                          <a:solidFill>
                            <a:schemeClr val="accent1"/>
                          </a:solidFill>
                          <a:latin typeface="Trebuchet MS" panose="020B0603020202020204" pitchFamily="34" charset="0"/>
                          <a:ea typeface="Calibri"/>
                        </a:rPr>
                        <a:t>Grade ≥1</a:t>
                      </a:r>
                    </a:p>
                  </a:txBody>
                  <a:tcPr marL="21025" marR="21025" marT="21025" marB="21025"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algn="ctr">
                        <a:spcBef>
                          <a:spcPts val="0"/>
                        </a:spcBef>
                        <a:spcAft>
                          <a:spcPts val="0"/>
                        </a:spcAft>
                      </a:pPr>
                      <a:r>
                        <a:rPr lang="en-US" sz="1200" dirty="0">
                          <a:solidFill>
                            <a:schemeClr val="accent1"/>
                          </a:solidFill>
                          <a:latin typeface="Trebuchet MS" panose="020B0603020202020204" pitchFamily="34" charset="0"/>
                          <a:ea typeface="Calibri"/>
                        </a:rPr>
                        <a:t>1.55 (1.36-1.80)</a:t>
                      </a:r>
                    </a:p>
                  </a:txBody>
                  <a:tcPr marL="21025" marR="21025" marT="21025" marB="210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algn="ctr">
                        <a:spcBef>
                          <a:spcPts val="0"/>
                        </a:spcBef>
                        <a:spcAft>
                          <a:spcPts val="0"/>
                        </a:spcAft>
                      </a:pPr>
                      <a:r>
                        <a:rPr lang="en-US" sz="1200" dirty="0">
                          <a:solidFill>
                            <a:schemeClr val="accent1"/>
                          </a:solidFill>
                          <a:latin typeface="Trebuchet MS" panose="020B0603020202020204" pitchFamily="34" charset="0"/>
                          <a:ea typeface="Calibri"/>
                        </a:rPr>
                        <a:t>0.63 (0.50-0.69)</a:t>
                      </a:r>
                    </a:p>
                  </a:txBody>
                  <a:tcPr marL="21025" marR="21025" marT="21025" marB="210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algn="ctr">
                        <a:spcBef>
                          <a:spcPts val="0"/>
                        </a:spcBef>
                        <a:spcAft>
                          <a:spcPts val="0"/>
                        </a:spcAft>
                      </a:pPr>
                      <a:r>
                        <a:rPr lang="en-US" sz="1200" dirty="0">
                          <a:solidFill>
                            <a:schemeClr val="accent1"/>
                          </a:solidFill>
                          <a:latin typeface="Trebuchet MS" panose="020B0603020202020204" pitchFamily="34" charset="0"/>
                          <a:ea typeface="Calibri"/>
                        </a:rPr>
                        <a:t>0.65 (0.61-0.68)</a:t>
                      </a:r>
                    </a:p>
                  </a:txBody>
                  <a:tcPr marL="21025" marR="21025" marT="21025" marB="21025"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extLst>
                  <a:ext uri="{0D108BD9-81ED-4DB2-BD59-A6C34878D82A}">
                    <a16:rowId xmlns:a16="http://schemas.microsoft.com/office/drawing/2014/main" val="3352269181"/>
                  </a:ext>
                </a:extLst>
              </a:tr>
              <a:tr h="248379">
                <a:tc>
                  <a:txBody>
                    <a:bodyPr/>
                    <a:lstStyle/>
                    <a:p>
                      <a:pPr marL="173038" marR="0" indent="0">
                        <a:spcBef>
                          <a:spcPts val="0"/>
                        </a:spcBef>
                        <a:spcAft>
                          <a:spcPts val="0"/>
                        </a:spcAft>
                      </a:pPr>
                      <a:r>
                        <a:rPr lang="en-US" sz="1200" b="1" dirty="0">
                          <a:solidFill>
                            <a:schemeClr val="accent1"/>
                          </a:solidFill>
                          <a:latin typeface="Trebuchet MS" panose="020B0603020202020204" pitchFamily="34" charset="0"/>
                          <a:ea typeface="Calibri"/>
                        </a:rPr>
                        <a:t>Grade ≥3</a:t>
                      </a:r>
                    </a:p>
                  </a:txBody>
                  <a:tcPr marL="21025" marR="21025" marT="21025" marB="21025"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algn="ctr">
                        <a:spcBef>
                          <a:spcPts val="0"/>
                        </a:spcBef>
                        <a:spcAft>
                          <a:spcPts val="0"/>
                        </a:spcAft>
                      </a:pPr>
                      <a:r>
                        <a:rPr lang="en-US" sz="1200" dirty="0">
                          <a:solidFill>
                            <a:schemeClr val="accent1"/>
                          </a:solidFill>
                          <a:latin typeface="Trebuchet MS" panose="020B0603020202020204" pitchFamily="34" charset="0"/>
                          <a:ea typeface="Calibri"/>
                        </a:rPr>
                        <a:t>1.00 (0.99-1.02)</a:t>
                      </a:r>
                    </a:p>
                  </a:txBody>
                  <a:tcPr marL="21025" marR="21025" marT="21025" marB="210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algn="ctr">
                        <a:spcBef>
                          <a:spcPts val="0"/>
                        </a:spcBef>
                        <a:spcAft>
                          <a:spcPts val="0"/>
                        </a:spcAft>
                      </a:pPr>
                      <a:r>
                        <a:rPr lang="en-US" sz="1200" dirty="0">
                          <a:solidFill>
                            <a:schemeClr val="accent1"/>
                          </a:solidFill>
                          <a:latin typeface="Trebuchet MS" panose="020B0603020202020204" pitchFamily="34" charset="0"/>
                          <a:ea typeface="Calibri"/>
                        </a:rPr>
                        <a:t>0 (0-0.13)</a:t>
                      </a:r>
                    </a:p>
                  </a:txBody>
                  <a:tcPr marL="21025" marR="21025" marT="21025" marB="2102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algn="ctr">
                        <a:spcBef>
                          <a:spcPts val="0"/>
                        </a:spcBef>
                        <a:spcAft>
                          <a:spcPts val="0"/>
                        </a:spcAft>
                      </a:pPr>
                      <a:r>
                        <a:rPr lang="en-US" sz="1200" dirty="0">
                          <a:solidFill>
                            <a:schemeClr val="accent1"/>
                          </a:solidFill>
                          <a:latin typeface="Trebuchet MS" panose="020B0603020202020204" pitchFamily="34" charset="0"/>
                          <a:ea typeface="Calibri"/>
                        </a:rPr>
                        <a:t>0.03 (0.01-0.05)</a:t>
                      </a:r>
                    </a:p>
                  </a:txBody>
                  <a:tcPr marL="21025" marR="21025" marT="21025" marB="21025"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extLst>
                  <a:ext uri="{0D108BD9-81ED-4DB2-BD59-A6C34878D82A}">
                    <a16:rowId xmlns:a16="http://schemas.microsoft.com/office/drawing/2014/main" val="2591740623"/>
                  </a:ext>
                </a:extLst>
              </a:tr>
            </a:tbl>
          </a:graphicData>
        </a:graphic>
      </p:graphicFrame>
    </p:spTree>
    <p:extLst>
      <p:ext uri="{BB962C8B-B14F-4D97-AF65-F5344CB8AC3E}">
        <p14:creationId xmlns:p14="http://schemas.microsoft.com/office/powerpoint/2010/main" val="2472598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0EA87-0567-44C3-B75C-686350A20DCE}"/>
              </a:ext>
            </a:extLst>
          </p:cNvPr>
          <p:cNvSpPr>
            <a:spLocks noGrp="1"/>
          </p:cNvSpPr>
          <p:nvPr>
            <p:ph type="title"/>
          </p:nvPr>
        </p:nvSpPr>
        <p:spPr/>
        <p:txBody>
          <a:bodyPr anchor="ctr"/>
          <a:lstStyle/>
          <a:p>
            <a:r>
              <a:rPr lang="en-US" sz="3600" dirty="0">
                <a:solidFill>
                  <a:schemeClr val="accent1"/>
                </a:solidFill>
              </a:rPr>
              <a:t>Model-Predicted Odds Ratio and Proportion of Patients With AEs by SG Dose</a:t>
            </a:r>
            <a:endParaRPr lang="en-US" dirty="0">
              <a:solidFill>
                <a:schemeClr val="accent1"/>
              </a:solidFill>
            </a:endParaRPr>
          </a:p>
        </p:txBody>
      </p:sp>
      <p:sp>
        <p:nvSpPr>
          <p:cNvPr id="3" name="Slide Number Placeholder 2">
            <a:extLst>
              <a:ext uri="{FF2B5EF4-FFF2-40B4-BE49-F238E27FC236}">
                <a16:creationId xmlns:a16="http://schemas.microsoft.com/office/drawing/2014/main" id="{4A3A240A-DB1A-4C3D-A81C-D90872F3663B}"/>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a:t>
            </a:fld>
            <a:endParaRPr kumimoji="0" lang="en-US" sz="800" b="0" i="0" u="none" strike="noStrike" kern="1200" cap="none" spc="0" normalizeH="0" baseline="0" noProof="0" dirty="0">
              <a:ln>
                <a:noFill/>
              </a:ln>
              <a:solidFill>
                <a:srgbClr val="C6CAC6"/>
              </a:solidFill>
              <a:effectLst/>
              <a:uLnTx/>
              <a:uFillTx/>
              <a:latin typeface="Trebuchet MS" panose="020B0703020202090204" pitchFamily="34" charset="0"/>
              <a:ea typeface="+mn-ea"/>
              <a:cs typeface="+mn-cs"/>
            </a:endParaRPr>
          </a:p>
        </p:txBody>
      </p:sp>
      <p:graphicFrame>
        <p:nvGraphicFramePr>
          <p:cNvPr id="5" name="Table 4">
            <a:extLst>
              <a:ext uri="{FF2B5EF4-FFF2-40B4-BE49-F238E27FC236}">
                <a16:creationId xmlns:a16="http://schemas.microsoft.com/office/drawing/2014/main" id="{3AEBA269-A6DA-4243-8E82-A76CA4ADA860}"/>
              </a:ext>
            </a:extLst>
          </p:cNvPr>
          <p:cNvGraphicFramePr>
            <a:graphicFrameLocks noGrp="1"/>
          </p:cNvGraphicFramePr>
          <p:nvPr/>
        </p:nvGraphicFramePr>
        <p:xfrm>
          <a:off x="577516" y="2074046"/>
          <a:ext cx="10658425" cy="2230170"/>
        </p:xfrm>
        <a:graphic>
          <a:graphicData uri="http://schemas.openxmlformats.org/drawingml/2006/table">
            <a:tbl>
              <a:tblPr firstRow="1" bandRow="1">
                <a:tableStyleId>{5C22544A-7EE6-4342-B048-85BDC9FD1C3A}</a:tableStyleId>
              </a:tblPr>
              <a:tblGrid>
                <a:gridCol w="2612047">
                  <a:extLst>
                    <a:ext uri="{9D8B030D-6E8A-4147-A177-3AD203B41FA5}">
                      <a16:colId xmlns:a16="http://schemas.microsoft.com/office/drawing/2014/main" val="312652776"/>
                    </a:ext>
                  </a:extLst>
                </a:gridCol>
                <a:gridCol w="5084614">
                  <a:extLst>
                    <a:ext uri="{9D8B030D-6E8A-4147-A177-3AD203B41FA5}">
                      <a16:colId xmlns:a16="http://schemas.microsoft.com/office/drawing/2014/main" val="1219497588"/>
                    </a:ext>
                  </a:extLst>
                </a:gridCol>
                <a:gridCol w="1181437">
                  <a:extLst>
                    <a:ext uri="{9D8B030D-6E8A-4147-A177-3AD203B41FA5}">
                      <a16:colId xmlns:a16="http://schemas.microsoft.com/office/drawing/2014/main" val="2507559270"/>
                    </a:ext>
                  </a:extLst>
                </a:gridCol>
                <a:gridCol w="1780327">
                  <a:extLst>
                    <a:ext uri="{9D8B030D-6E8A-4147-A177-3AD203B41FA5}">
                      <a16:colId xmlns:a16="http://schemas.microsoft.com/office/drawing/2014/main" val="2413173760"/>
                    </a:ext>
                  </a:extLst>
                </a:gridCol>
              </a:tblGrid>
              <a:tr h="401370">
                <a:tc>
                  <a:txBody>
                    <a:bodyPr/>
                    <a:lstStyle/>
                    <a:p>
                      <a:pPr algn="ctr"/>
                      <a:r>
                        <a:rPr lang="en-US" sz="1200" b="1" kern="1200" baseline="0" dirty="0">
                          <a:solidFill>
                            <a:schemeClr val="bg1"/>
                          </a:solidFill>
                          <a:latin typeface="Trebuchet MS" panose="020B0603020202020204" pitchFamily="34" charset="0"/>
                          <a:ea typeface="+mn-ea"/>
                          <a:cs typeface="Arial" panose="020B0604020202020204" pitchFamily="34" charset="0"/>
                        </a:rPr>
                        <a:t>Endpoint</a:t>
                      </a:r>
                    </a:p>
                  </a:txBody>
                  <a:tcPr marL="45720" marR="45720" anchor="ctr">
                    <a:lnL w="381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203661"/>
                    </a:solidFill>
                  </a:tcPr>
                </a:tc>
                <a:tc>
                  <a:txBody>
                    <a:bodyPr/>
                    <a:lstStyle/>
                    <a:p>
                      <a:pPr algn="ctr"/>
                      <a:r>
                        <a:rPr lang="en-US" sz="1200" b="1" i="0" kern="1200" dirty="0">
                          <a:solidFill>
                            <a:schemeClr val="lt1"/>
                          </a:solidFill>
                          <a:latin typeface="Trebuchet MS" panose="020B0603020202020204" pitchFamily="34" charset="0"/>
                          <a:ea typeface="+mn-ea"/>
                          <a:cs typeface="+mn-cs"/>
                        </a:rPr>
                        <a:t>Effect</a:t>
                      </a:r>
                      <a:endParaRPr lang="en-US" sz="1200" b="0" kern="1200" baseline="0" dirty="0">
                        <a:solidFill>
                          <a:schemeClr val="tx1"/>
                        </a:solidFill>
                        <a:latin typeface="Trebuchet MS" panose="020B0603020202020204" pitchFamily="34" charset="0"/>
                        <a:ea typeface="+mn-ea"/>
                        <a:cs typeface="Arial" panose="020B060402020202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algn="ctr">
                        <a:lnSpc>
                          <a:spcPct val="100000"/>
                        </a:lnSpc>
                        <a:spcBef>
                          <a:spcPts val="0"/>
                        </a:spcBef>
                        <a:spcAft>
                          <a:spcPts val="0"/>
                        </a:spcAft>
                      </a:pPr>
                      <a:r>
                        <a:rPr lang="en-US" sz="1200" b="1" i="0" kern="1200" dirty="0">
                          <a:solidFill>
                            <a:schemeClr val="lt1"/>
                          </a:solidFill>
                          <a:latin typeface="Trebuchet MS" panose="020B0603020202020204" pitchFamily="34" charset="0"/>
                          <a:ea typeface="+mn-ea"/>
                          <a:cs typeface="+mn-cs"/>
                        </a:rPr>
                        <a:t>Prediction</a:t>
                      </a: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lt1"/>
                          </a:solidFill>
                          <a:latin typeface="Trebuchet MS" panose="020B0603020202020204" pitchFamily="34" charset="0"/>
                          <a:ea typeface="+mn-ea"/>
                          <a:cs typeface="+mn-cs"/>
                        </a:rPr>
                        <a:t>95% CI</a:t>
                      </a: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chemeClr val="bg1"/>
                      </a:solidFill>
                      <a:prstDash val="solid"/>
                      <a:round/>
                      <a:headEnd type="none" w="med" len="med"/>
                      <a:tailEnd type="none" w="med" len="med"/>
                    </a:lnL>
                    <a:lnR w="381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2953243865"/>
                  </a:ext>
                </a:extLst>
              </a:tr>
              <a:tr h="234798">
                <a:tc rowSpan="2">
                  <a:txBody>
                    <a:bodyPr/>
                    <a:lstStyle/>
                    <a:p>
                      <a:pPr marL="0" marR="0" indent="0" algn="ctr">
                        <a:spcBef>
                          <a:spcPts val="0"/>
                        </a:spcBef>
                        <a:spcAft>
                          <a:spcPts val="0"/>
                        </a:spcAft>
                      </a:pPr>
                      <a:r>
                        <a:rPr lang="en-US" sz="1200" b="1" dirty="0">
                          <a:solidFill>
                            <a:schemeClr val="accent1"/>
                          </a:solidFill>
                          <a:latin typeface="Trebuchet MS" panose="020B0603020202020204" pitchFamily="34" charset="0"/>
                          <a:ea typeface="Calibri"/>
                        </a:rPr>
                        <a:t>Dose Reduction</a:t>
                      </a:r>
                      <a:endParaRPr lang="en-US" sz="1200" b="1" dirty="0">
                        <a:solidFill>
                          <a:schemeClr val="accent1"/>
                        </a:solidFill>
                        <a:latin typeface="Trebuchet MS" panose="020B060302020202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200" dirty="0">
                          <a:solidFill>
                            <a:schemeClr val="accent1"/>
                          </a:solidFill>
                          <a:latin typeface="Trebuchet MS" panose="020B0603020202020204" pitchFamily="34" charset="0"/>
                          <a:ea typeface="Calibri"/>
                        </a:rPr>
                        <a:t>Probability of no dose reductions at mean</a:t>
                      </a:r>
                      <a:br>
                        <a:rPr lang="en-US" sz="1200" dirty="0">
                          <a:solidFill>
                            <a:schemeClr val="accent1"/>
                          </a:solidFill>
                          <a:latin typeface="Trebuchet MS" panose="020B0603020202020204" pitchFamily="34" charset="0"/>
                          <a:ea typeface="Calibri"/>
                        </a:rPr>
                      </a:br>
                      <a:r>
                        <a:rPr lang="en-US" sz="1200" dirty="0">
                          <a:solidFill>
                            <a:schemeClr val="accent1"/>
                          </a:solidFill>
                          <a:latin typeface="Trebuchet MS" panose="020B0603020202020204" pitchFamily="34" charset="0"/>
                          <a:ea typeface="Calibri"/>
                        </a:rPr>
                        <a:t>8 mg/</a:t>
                      </a:r>
                      <a:r>
                        <a:rPr lang="en-US" sz="1200" dirty="0">
                          <a:solidFill>
                            <a:srgbClr val="203661"/>
                          </a:solidFill>
                          <a:latin typeface="Trebuchet MS" panose="020B0603020202020204" pitchFamily="34" charset="0"/>
                          <a:ea typeface="Calibri"/>
                        </a:rPr>
                        <a:t>kg</a:t>
                      </a:r>
                      <a:r>
                        <a:rPr lang="en-US" sz="1200" baseline="0" dirty="0">
                          <a:solidFill>
                            <a:srgbClr val="203661"/>
                          </a:solidFill>
                          <a:latin typeface="Trebuchet MS" panose="020B0603020202020204" pitchFamily="34" charset="0"/>
                          <a:ea typeface="Calibri"/>
                        </a:rPr>
                        <a:t>* CAVG</a:t>
                      </a:r>
                      <a:r>
                        <a:rPr lang="en-US" sz="1200" baseline="-25000" dirty="0">
                          <a:solidFill>
                            <a:srgbClr val="203661"/>
                          </a:solidFill>
                          <a:latin typeface="Trebuchet MS" panose="020B0603020202020204" pitchFamily="34" charset="0"/>
                          <a:ea typeface="Calibri"/>
                        </a:rPr>
                        <a:t>SG</a:t>
                      </a:r>
                      <a:endParaRPr lang="en-US" sz="1200" dirty="0">
                        <a:solidFill>
                          <a:srgbClr val="203661"/>
                        </a:solidFill>
                        <a:latin typeface="Trebuchet MS" panose="020B0603020202020204" pitchFamily="34" charset="0"/>
                        <a:ea typeface="Calibri"/>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200" dirty="0">
                          <a:solidFill>
                            <a:schemeClr val="accent1"/>
                          </a:solidFill>
                          <a:latin typeface="Trebuchet MS" panose="020B0603020202020204" pitchFamily="34" charset="0"/>
                          <a:ea typeface="Calibri"/>
                        </a:rPr>
                        <a:t>0.933</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200" dirty="0">
                          <a:solidFill>
                            <a:schemeClr val="accent1"/>
                          </a:solidFill>
                          <a:latin typeface="Trebuchet MS" panose="020B0603020202020204" pitchFamily="34" charset="0"/>
                          <a:ea typeface="Calibri"/>
                        </a:rPr>
                        <a:t>0.901, 0.964</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0453637"/>
                  </a:ext>
                </a:extLst>
              </a:tr>
              <a:tr h="234798">
                <a:tc vMerge="1">
                  <a:txBody>
                    <a:bodyPr/>
                    <a:lstStyle/>
                    <a:p>
                      <a:pPr marL="173038" marR="0" indent="0">
                        <a:spcBef>
                          <a:spcPts val="0"/>
                        </a:spcBef>
                        <a:spcAft>
                          <a:spcPts val="0"/>
                        </a:spcAft>
                      </a:pPr>
                      <a:r>
                        <a:rPr lang="en-US" sz="1200" b="1" dirty="0">
                          <a:solidFill>
                            <a:schemeClr val="accent1"/>
                          </a:solidFill>
                          <a:latin typeface="Arial"/>
                          <a:ea typeface="Calibri"/>
                        </a:rPr>
                        <a:t>Grade ≥1</a:t>
                      </a:r>
                    </a:p>
                  </a:txBody>
                  <a:tcPr marL="45720" marR="45720" anchor="ctr">
                    <a:lnL w="381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200" dirty="0">
                          <a:solidFill>
                            <a:schemeClr val="accent1"/>
                          </a:solidFill>
                          <a:latin typeface="Trebuchet MS" panose="020B0603020202020204" pitchFamily="34" charset="0"/>
                          <a:ea typeface="Calibri"/>
                        </a:rPr>
                        <a:t>Probability of no dose reductions at mean </a:t>
                      </a:r>
                      <a:br>
                        <a:rPr lang="en-US" sz="1200" dirty="0">
                          <a:solidFill>
                            <a:schemeClr val="accent1"/>
                          </a:solidFill>
                          <a:latin typeface="Trebuchet MS" panose="020B0603020202020204" pitchFamily="34" charset="0"/>
                          <a:ea typeface="Calibri"/>
                        </a:rPr>
                      </a:br>
                      <a:r>
                        <a:rPr lang="en-US" sz="1200" dirty="0">
                          <a:solidFill>
                            <a:schemeClr val="accent1"/>
                          </a:solidFill>
                          <a:latin typeface="Trebuchet MS" panose="020B0603020202020204" pitchFamily="34" charset="0"/>
                          <a:ea typeface="Calibri"/>
                        </a:rPr>
                        <a:t>10 mg/kg CAVG</a:t>
                      </a:r>
                      <a:r>
                        <a:rPr lang="en-US" sz="1200" baseline="-25000" dirty="0">
                          <a:solidFill>
                            <a:schemeClr val="accent1"/>
                          </a:solidFill>
                          <a:latin typeface="Trebuchet MS" panose="020B0603020202020204" pitchFamily="34" charset="0"/>
                          <a:ea typeface="Calibri"/>
                        </a:rPr>
                        <a:t>SG</a:t>
                      </a:r>
                      <a:endParaRPr lang="en-US" sz="1200" dirty="0">
                        <a:solidFill>
                          <a:schemeClr val="accent1"/>
                        </a:solidFill>
                        <a:latin typeface="Trebuchet MS" panose="020B0603020202020204" pitchFamily="34" charset="0"/>
                        <a:ea typeface="Calibri"/>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200" dirty="0">
                          <a:solidFill>
                            <a:schemeClr val="accent1"/>
                          </a:solidFill>
                          <a:latin typeface="Trebuchet MS" panose="020B0603020202020204" pitchFamily="34" charset="0"/>
                          <a:ea typeface="Calibri"/>
                        </a:rPr>
                        <a:t>0.788</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200" dirty="0">
                          <a:solidFill>
                            <a:schemeClr val="accent1"/>
                          </a:solidFill>
                          <a:latin typeface="Trebuchet MS" panose="020B0603020202020204" pitchFamily="34" charset="0"/>
                          <a:ea typeface="Calibri"/>
                        </a:rPr>
                        <a:t>0.724, 0.852</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30327928"/>
                  </a:ext>
                </a:extLst>
              </a:tr>
              <a:tr h="234798">
                <a:tc rowSpan="2">
                  <a:txBody>
                    <a:bodyPr/>
                    <a:lstStyle/>
                    <a:p>
                      <a:pPr marL="173038" marR="0" indent="0" algn="ctr">
                        <a:spcBef>
                          <a:spcPts val="0"/>
                        </a:spcBef>
                        <a:spcAft>
                          <a:spcPts val="0"/>
                        </a:spcAft>
                      </a:pPr>
                      <a:r>
                        <a:rPr lang="en-US" sz="1200" b="1" dirty="0">
                          <a:solidFill>
                            <a:schemeClr val="accent1"/>
                          </a:solidFill>
                          <a:latin typeface="Trebuchet MS" panose="020B0603020202020204" pitchFamily="34" charset="0"/>
                          <a:ea typeface="Calibri"/>
                        </a:rPr>
                        <a:t>Dose Delay</a:t>
                      </a:r>
                      <a:endParaRPr lang="en-US" sz="1200" b="1" dirty="0">
                        <a:solidFill>
                          <a:schemeClr val="accent1"/>
                        </a:solidFill>
                        <a:latin typeface="Trebuchet MS" panose="020B060302020202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200" dirty="0">
                          <a:solidFill>
                            <a:schemeClr val="accent1"/>
                          </a:solidFill>
                          <a:latin typeface="Trebuchet MS" panose="020B0603020202020204" pitchFamily="34" charset="0"/>
                          <a:ea typeface="Calibri"/>
                        </a:rPr>
                        <a:t>Probability of no delays at </a:t>
                      </a:r>
                      <a:r>
                        <a:rPr lang="en-US" sz="1200" dirty="0">
                          <a:solidFill>
                            <a:srgbClr val="203661"/>
                          </a:solidFill>
                          <a:latin typeface="Trebuchet MS" panose="020B0603020202020204" pitchFamily="34" charset="0"/>
                          <a:ea typeface="Calibri"/>
                        </a:rPr>
                        <a:t>mean 8 mg/kg</a:t>
                      </a:r>
                      <a:r>
                        <a:rPr lang="en-US" sz="1200" baseline="0" dirty="0">
                          <a:solidFill>
                            <a:srgbClr val="203661"/>
                          </a:solidFill>
                          <a:latin typeface="Trebuchet MS" panose="020B0603020202020204" pitchFamily="34" charset="0"/>
                          <a:ea typeface="Calibri"/>
                        </a:rPr>
                        <a:t>* CAVG</a:t>
                      </a:r>
                      <a:r>
                        <a:rPr lang="en-US" sz="1200" baseline="-25000" dirty="0">
                          <a:solidFill>
                            <a:srgbClr val="203661"/>
                          </a:solidFill>
                          <a:latin typeface="Trebuchet MS" panose="020B0603020202020204" pitchFamily="34" charset="0"/>
                          <a:ea typeface="Calibri"/>
                        </a:rPr>
                        <a:t>SG</a:t>
                      </a:r>
                      <a:br>
                        <a:rPr lang="en-US" sz="1200" baseline="-25000" dirty="0">
                          <a:solidFill>
                            <a:schemeClr val="accent1"/>
                          </a:solidFill>
                          <a:latin typeface="Trebuchet MS" panose="020B0603020202020204" pitchFamily="34" charset="0"/>
                          <a:ea typeface="Calibri"/>
                        </a:rPr>
                      </a:br>
                      <a:r>
                        <a:rPr lang="en-US" sz="1200" baseline="0" dirty="0">
                          <a:solidFill>
                            <a:schemeClr val="accent1"/>
                          </a:solidFill>
                          <a:latin typeface="Trebuchet MS" panose="020B0603020202020204" pitchFamily="34" charset="0"/>
                          <a:ea typeface="Calibri"/>
                        </a:rPr>
                        <a:t>and median body weight</a:t>
                      </a:r>
                      <a:endParaRPr lang="en-US" sz="1200" dirty="0">
                        <a:solidFill>
                          <a:schemeClr val="accent1"/>
                        </a:solidFill>
                        <a:latin typeface="Trebuchet MS" panose="020B0603020202020204" pitchFamily="34" charset="0"/>
                        <a:ea typeface="Calibri"/>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algn="ctr">
                        <a:spcBef>
                          <a:spcPts val="0"/>
                        </a:spcBef>
                        <a:spcAft>
                          <a:spcPts val="0"/>
                        </a:spcAft>
                      </a:pPr>
                      <a:r>
                        <a:rPr lang="en-US" sz="1200" dirty="0">
                          <a:solidFill>
                            <a:schemeClr val="accent1"/>
                          </a:solidFill>
                          <a:latin typeface="Trebuchet MS" panose="020B0603020202020204" pitchFamily="34" charset="0"/>
                          <a:ea typeface="Calibri"/>
                        </a:rPr>
                        <a:t>0.488</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algn="ctr">
                        <a:spcBef>
                          <a:spcPts val="0"/>
                        </a:spcBef>
                        <a:spcAft>
                          <a:spcPts val="0"/>
                        </a:spcAft>
                      </a:pPr>
                      <a:r>
                        <a:rPr lang="en-US" sz="1200" dirty="0">
                          <a:solidFill>
                            <a:schemeClr val="accent1"/>
                          </a:solidFill>
                          <a:latin typeface="Trebuchet MS" panose="020B0603020202020204" pitchFamily="34" charset="0"/>
                          <a:ea typeface="Calibri"/>
                        </a:rPr>
                        <a:t>0.406, 0.570</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extLst>
                  <a:ext uri="{0D108BD9-81ED-4DB2-BD59-A6C34878D82A}">
                    <a16:rowId xmlns:a16="http://schemas.microsoft.com/office/drawing/2014/main" val="4085820367"/>
                  </a:ext>
                </a:extLst>
              </a:tr>
              <a:tr h="234798">
                <a:tc vMerge="1">
                  <a:txBody>
                    <a:bodyPr/>
                    <a:lstStyle/>
                    <a:p>
                      <a:pPr marL="0" marR="0" indent="0">
                        <a:spcBef>
                          <a:spcPts val="0"/>
                        </a:spcBef>
                        <a:spcAft>
                          <a:spcPts val="0"/>
                        </a:spcAft>
                      </a:pPr>
                      <a:r>
                        <a:rPr lang="en-US" sz="1200" b="1" dirty="0">
                          <a:solidFill>
                            <a:schemeClr val="accent1"/>
                          </a:solidFill>
                          <a:latin typeface="Arial"/>
                          <a:ea typeface="Calibri"/>
                        </a:rPr>
                        <a:t>Diarrhea</a:t>
                      </a:r>
                    </a:p>
                  </a:txBody>
                  <a:tcPr marL="45720" marR="45720" anchor="ctr">
                    <a:lnL w="381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algn="ctr">
                        <a:spcBef>
                          <a:spcPts val="0"/>
                        </a:spcBef>
                        <a:spcAft>
                          <a:spcPts val="0"/>
                        </a:spcAft>
                      </a:pPr>
                      <a:r>
                        <a:rPr lang="en-US" sz="1200" dirty="0">
                          <a:solidFill>
                            <a:schemeClr val="accent1"/>
                          </a:solidFill>
                          <a:latin typeface="Trebuchet MS" panose="020B0603020202020204" pitchFamily="34" charset="0"/>
                          <a:ea typeface="Calibri"/>
                        </a:rPr>
                        <a:t>Probability of no dose delays at mean 10 mg/kg median </a:t>
                      </a:r>
                      <a:br>
                        <a:rPr lang="en-US" sz="1200" dirty="0">
                          <a:solidFill>
                            <a:schemeClr val="accent1"/>
                          </a:solidFill>
                          <a:latin typeface="Trebuchet MS" panose="020B0603020202020204" pitchFamily="34" charset="0"/>
                          <a:ea typeface="Calibri"/>
                        </a:rPr>
                      </a:br>
                      <a:r>
                        <a:rPr lang="en-US" sz="1200" dirty="0">
                          <a:solidFill>
                            <a:schemeClr val="accent1"/>
                          </a:solidFill>
                          <a:latin typeface="Trebuchet MS" panose="020B0603020202020204" pitchFamily="34" charset="0"/>
                          <a:ea typeface="Calibri"/>
                        </a:rPr>
                        <a:t>CAVG</a:t>
                      </a:r>
                      <a:r>
                        <a:rPr lang="en-US" sz="1200" baseline="-25000" dirty="0">
                          <a:solidFill>
                            <a:schemeClr val="accent1"/>
                          </a:solidFill>
                          <a:latin typeface="Trebuchet MS" panose="020B0603020202020204" pitchFamily="34" charset="0"/>
                          <a:ea typeface="Calibri"/>
                        </a:rPr>
                        <a:t>SG</a:t>
                      </a:r>
                      <a:r>
                        <a:rPr lang="en-US" sz="1200" baseline="0" dirty="0">
                          <a:solidFill>
                            <a:schemeClr val="accent1"/>
                          </a:solidFill>
                          <a:latin typeface="Trebuchet MS" panose="020B0603020202020204" pitchFamily="34" charset="0"/>
                          <a:ea typeface="Calibri"/>
                        </a:rPr>
                        <a:t> and median body weight</a:t>
                      </a:r>
                      <a:endParaRPr lang="en-US" sz="1200" dirty="0">
                        <a:solidFill>
                          <a:schemeClr val="accent1"/>
                        </a:solidFill>
                        <a:latin typeface="Trebuchet MS" panose="020B0603020202020204" pitchFamily="34" charset="0"/>
                        <a:ea typeface="Calibri"/>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algn="ctr">
                        <a:spcBef>
                          <a:spcPts val="0"/>
                        </a:spcBef>
                        <a:spcAft>
                          <a:spcPts val="0"/>
                        </a:spcAft>
                      </a:pPr>
                      <a:r>
                        <a:rPr lang="en-US" sz="1200" dirty="0">
                          <a:solidFill>
                            <a:schemeClr val="accent1"/>
                          </a:solidFill>
                          <a:latin typeface="Trebuchet MS" panose="020B0603020202020204" pitchFamily="34" charset="0"/>
                          <a:ea typeface="Calibri"/>
                        </a:rPr>
                        <a:t>0.114</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algn="ctr">
                        <a:spcBef>
                          <a:spcPts val="0"/>
                        </a:spcBef>
                        <a:spcAft>
                          <a:spcPts val="0"/>
                        </a:spcAft>
                      </a:pPr>
                      <a:r>
                        <a:rPr lang="en-US" sz="1200" dirty="0">
                          <a:solidFill>
                            <a:schemeClr val="accent1"/>
                          </a:solidFill>
                          <a:latin typeface="Trebuchet MS" panose="020B0603020202020204" pitchFamily="34" charset="0"/>
                          <a:ea typeface="Calibri"/>
                        </a:rPr>
                        <a:t>0.0595, 0.169</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extLst>
                  <a:ext uri="{0D108BD9-81ED-4DB2-BD59-A6C34878D82A}">
                    <a16:rowId xmlns:a16="http://schemas.microsoft.com/office/drawing/2014/main" val="2633970092"/>
                  </a:ext>
                </a:extLst>
              </a:tr>
            </a:tbl>
          </a:graphicData>
        </a:graphic>
      </p:graphicFrame>
      <p:sp>
        <p:nvSpPr>
          <p:cNvPr id="6" name="Text Placeholder 4">
            <a:extLst>
              <a:ext uri="{FF2B5EF4-FFF2-40B4-BE49-F238E27FC236}">
                <a16:creationId xmlns:a16="http://schemas.microsoft.com/office/drawing/2014/main" id="{8507E452-420B-429A-8923-7656A468D6EB}"/>
              </a:ext>
            </a:extLst>
          </p:cNvPr>
          <p:cNvSpPr txBox="1">
            <a:spLocks/>
          </p:cNvSpPr>
          <p:nvPr/>
        </p:nvSpPr>
        <p:spPr>
          <a:xfrm>
            <a:off x="243673" y="5821480"/>
            <a:ext cx="11128901" cy="671395"/>
          </a:xfrm>
          <a:prstGeom prst="rect">
            <a:avLst/>
          </a:prstGeom>
        </p:spPr>
        <p:txBody>
          <a:bodyPr vert="horz" lIns="91440" tIns="45720" rIns="91440" bIns="45720" rtlCol="0" anchor="b">
            <a:noAutofit/>
          </a:bodyPr>
          <a:lstStyle>
            <a:lvl1pPr marL="0" indent="0" algn="l" defTabSz="914400" rtl="0" eaLnBrk="1" latinLnBrk="0" hangingPunct="1">
              <a:lnSpc>
                <a:spcPct val="90000"/>
              </a:lnSpc>
              <a:spcBef>
                <a:spcPts val="1000"/>
              </a:spcBef>
              <a:buFont typeface="Arial" panose="020B0604020202020204" pitchFamily="34" charset="0"/>
              <a:buNone/>
              <a:defRPr sz="9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System Font Regular"/>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System Font Regular"/>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*Mean exposure for 8 mg/kg was based on 16 participants</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Arial" panose="020B0604020202020204" pitchFamily="34" charset="0"/>
              </a:rPr>
              <a:t>Mean CAVG</a:t>
            </a:r>
            <a:r>
              <a:rPr kumimoji="0" lang="en-US" sz="800" b="0" i="0" u="none" strike="noStrike" kern="1200" cap="none" spc="0" normalizeH="0" baseline="-25000" noProof="0" dirty="0">
                <a:ln>
                  <a:noFill/>
                </a:ln>
                <a:solidFill>
                  <a:srgbClr val="203661"/>
                </a:solidFill>
                <a:effectLst/>
                <a:uLnTx/>
                <a:uFillTx/>
                <a:latin typeface="Trebuchet MS" panose="020B0603020202020204" pitchFamily="34" charset="0"/>
                <a:ea typeface="Calibri" panose="020F0502020204030204" pitchFamily="34" charset="0"/>
                <a:cs typeface="Arial" panose="020B0604020202020204" pitchFamily="34" charset="0"/>
              </a:rPr>
              <a:t>SG</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Arial" panose="020B0604020202020204" pitchFamily="34" charset="0"/>
              </a:rPr>
              <a:t> for dose reduction parameter in the 8 and 10 mg/kg starting dose groups were 12.9 and 18.8 </a:t>
            </a:r>
            <a:r>
              <a:rPr kumimoji="0" lang="el-GR"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Arial" panose="020B0604020202020204" pitchFamily="34" charset="0"/>
              </a:rPr>
              <a:t>μ</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Arial" panose="020B0604020202020204" pitchFamily="34" charset="0"/>
              </a:rPr>
              <a:t>g/mL, respectively.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Arial" panose="020B0604020202020204" pitchFamily="34" charset="0"/>
              </a:rPr>
              <a:t>Predicted dose delays are based on median body weight.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Arial" panose="020B0604020202020204" pitchFamily="34" charset="0"/>
              </a:rPr>
              <a:t>Mean CAVG</a:t>
            </a:r>
            <a:r>
              <a:rPr kumimoji="0" lang="en-US" sz="800" b="0" i="0" u="none" strike="noStrike" kern="1200" cap="none" spc="0" normalizeH="0" baseline="-25000" noProof="0" dirty="0">
                <a:ln>
                  <a:noFill/>
                </a:ln>
                <a:solidFill>
                  <a:srgbClr val="203661"/>
                </a:solidFill>
                <a:effectLst/>
                <a:uLnTx/>
                <a:uFillTx/>
                <a:latin typeface="Trebuchet MS" panose="020B0603020202020204" pitchFamily="34" charset="0"/>
                <a:ea typeface="Calibri" panose="020F0502020204030204" pitchFamily="34" charset="0"/>
                <a:cs typeface="Arial" panose="020B0604020202020204" pitchFamily="34" charset="0"/>
              </a:rPr>
              <a:t>SG</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Arial" panose="020B0604020202020204" pitchFamily="34" charset="0"/>
              </a:rPr>
              <a:t> for dose delays in the 8 and 10 mg/kg starting does groups were 16.8 and 23.4 μg/mL, respectively.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Arial" panose="020B0604020202020204" pitchFamily="34" charset="0"/>
              </a:rPr>
              <a:t>AE, adverse event; CI, confidence intervals; CAVG</a:t>
            </a:r>
            <a:r>
              <a:rPr kumimoji="0" lang="en-US" sz="800" b="0" i="0" u="none" strike="noStrike" kern="1200" cap="none" spc="0" normalizeH="0" baseline="-25000" noProof="0" dirty="0">
                <a:ln>
                  <a:noFill/>
                </a:ln>
                <a:solidFill>
                  <a:srgbClr val="203661"/>
                </a:solidFill>
                <a:effectLst/>
                <a:uLnTx/>
                <a:uFillTx/>
                <a:latin typeface="Trebuchet MS" panose="020B0603020202020204" pitchFamily="34" charset="0"/>
                <a:ea typeface="Calibri" panose="020F0502020204030204" pitchFamily="34" charset="0"/>
                <a:cs typeface="Arial" panose="020B0604020202020204" pitchFamily="34" charset="0"/>
              </a:rPr>
              <a:t>SG</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Arial" panose="020B0604020202020204" pitchFamily="34" charset="0"/>
              </a:rPr>
              <a:t>, average concentration of SG; SG, sacituzumab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Calibri" panose="020F0502020204030204" pitchFamily="34" charset="0"/>
                <a:cs typeface="Arial" panose="020B0604020202020204" pitchFamily="34" charset="0"/>
              </a:rPr>
              <a:t>govitecan</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1. Singh I, et al. Presented at ASCO 2022 (abstract ID #1076). Exposure-Response Analyses of Sacituzumab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Arial" panose="020B0604020202020204" pitchFamily="34" charset="0"/>
              </a:rPr>
              <a:t>Govitecan</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 Efficacy and Safety in Patients With Metastatic Triple-Negative Breast Cancer.</a:t>
            </a:r>
            <a:endParaRPr kumimoji="0" lang="en-US" sz="800" b="0" i="0" u="none" strike="sngStrike" kern="1200" cap="none" spc="0" normalizeH="0" baseline="30000" noProof="0" dirty="0">
              <a:ln>
                <a:noFill/>
              </a:ln>
              <a:solidFill>
                <a:srgbClr val="203661"/>
              </a:solidFill>
              <a:effectLst/>
              <a:uLnTx/>
              <a:uFillTx/>
              <a:latin typeface="Trebuchet MS" panose="020B0603020202020204" pitchFamily="34" charset="0"/>
              <a:ea typeface="Helvetica" charset="0"/>
              <a:cs typeface="Arial" panose="020B0604020202020204" pitchFamily="34" charset="0"/>
            </a:endParaRPr>
          </a:p>
        </p:txBody>
      </p:sp>
    </p:spTree>
    <p:extLst>
      <p:ext uri="{BB962C8B-B14F-4D97-AF65-F5344CB8AC3E}">
        <p14:creationId xmlns:p14="http://schemas.microsoft.com/office/powerpoint/2010/main" val="209947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03233-A8CD-464C-8458-1343ACC8A190}"/>
              </a:ext>
            </a:extLst>
          </p:cNvPr>
          <p:cNvSpPr>
            <a:spLocks noGrp="1"/>
          </p:cNvSpPr>
          <p:nvPr>
            <p:ph type="title"/>
          </p:nvPr>
        </p:nvSpPr>
        <p:spPr/>
        <p:txBody>
          <a:bodyPr anchor="ctr"/>
          <a:lstStyle/>
          <a:p>
            <a:r>
              <a:rPr lang="en-US" dirty="0">
                <a:solidFill>
                  <a:schemeClr val="accent1"/>
                </a:solidFill>
              </a:rPr>
              <a:t>Conclusions</a:t>
            </a:r>
          </a:p>
        </p:txBody>
      </p:sp>
      <p:sp>
        <p:nvSpPr>
          <p:cNvPr id="3" name="Slide Number Placeholder 2">
            <a:extLst>
              <a:ext uri="{FF2B5EF4-FFF2-40B4-BE49-F238E27FC236}">
                <a16:creationId xmlns:a16="http://schemas.microsoft.com/office/drawing/2014/main" id="{3D1BBF9A-D9A7-4820-BBF7-F7ED459606F0}"/>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a:t>
            </a:fld>
            <a:endParaRPr kumimoji="0" lang="en-US" sz="800" b="0" i="0" u="none" strike="noStrike" kern="1200" cap="none" spc="0" normalizeH="0" baseline="0" noProof="0" dirty="0">
              <a:ln>
                <a:noFill/>
              </a:ln>
              <a:solidFill>
                <a:srgbClr val="C6CAC6"/>
              </a:solidFill>
              <a:effectLst/>
              <a:uLnTx/>
              <a:uFillTx/>
              <a:latin typeface="Trebuchet MS" panose="020B0703020202090204" pitchFamily="34" charset="0"/>
              <a:ea typeface="+mn-ea"/>
              <a:cs typeface="+mn-cs"/>
            </a:endParaRPr>
          </a:p>
        </p:txBody>
      </p:sp>
      <p:sp>
        <p:nvSpPr>
          <p:cNvPr id="4" name="Text Placeholder 3">
            <a:extLst>
              <a:ext uri="{FF2B5EF4-FFF2-40B4-BE49-F238E27FC236}">
                <a16:creationId xmlns:a16="http://schemas.microsoft.com/office/drawing/2014/main" id="{101CD363-3BC6-41C7-B8E9-14E597621A7E}"/>
              </a:ext>
            </a:extLst>
          </p:cNvPr>
          <p:cNvSpPr>
            <a:spLocks noGrp="1"/>
          </p:cNvSpPr>
          <p:nvPr>
            <p:ph type="body" sz="quarter" idx="10"/>
          </p:nvPr>
        </p:nvSpPr>
        <p:spPr/>
        <p:txBody>
          <a:bodyPr/>
          <a:lstStyle/>
          <a:p>
            <a:pPr marL="342900" indent="-342900">
              <a:buSzPct val="100000"/>
              <a:buFont typeface="Arial" panose="020B0604020202020204" pitchFamily="34" charset="0"/>
              <a:buChar char="•"/>
            </a:pPr>
            <a:r>
              <a:rPr lang="en-US" sz="2000" dirty="0">
                <a:solidFill>
                  <a:srgbClr val="203661"/>
                </a:solidFill>
                <a:effectLst/>
                <a:latin typeface="Trebuchet MS" panose="020B0603020202020204" pitchFamily="34" charset="0"/>
                <a:ea typeface="Times New Roman" panose="02020603050405020304" pitchFamily="18" charset="0"/>
                <a:cs typeface="Times New Roman"/>
              </a:rPr>
              <a:t>Exposure-dependent increases in the probability of response and survival with the evaluated efficacy endpoints and exposure-dependent increases in the probability of the evaluated AEs were observed for SG in patients with </a:t>
            </a:r>
            <a:r>
              <a:rPr lang="en-US" sz="2000" dirty="0" err="1">
                <a:solidFill>
                  <a:srgbClr val="203661"/>
                </a:solidFill>
                <a:effectLst/>
                <a:latin typeface="Trebuchet MS" panose="020B0603020202020204" pitchFamily="34" charset="0"/>
                <a:ea typeface="Times New Roman" panose="02020603050405020304" pitchFamily="18" charset="0"/>
                <a:cs typeface="Times New Roman"/>
              </a:rPr>
              <a:t>mTNBC</a:t>
            </a:r>
            <a:r>
              <a:rPr lang="en-US" sz="2000" dirty="0">
                <a:solidFill>
                  <a:srgbClr val="203661"/>
                </a:solidFill>
                <a:effectLst/>
                <a:latin typeface="Trebuchet MS" panose="020B0603020202020204" pitchFamily="34" charset="0"/>
                <a:ea typeface="Times New Roman" panose="02020603050405020304" pitchFamily="18" charset="0"/>
                <a:cs typeface="Times New Roman"/>
              </a:rPr>
              <a:t> </a:t>
            </a:r>
          </a:p>
          <a:p>
            <a:pPr marL="342900" indent="-342900">
              <a:buSzPct val="100000"/>
              <a:buFont typeface="Arial" panose="020B0604020202020204" pitchFamily="34" charset="0"/>
              <a:buChar char="•"/>
            </a:pPr>
            <a:r>
              <a:rPr lang="en-US" sz="2000" dirty="0">
                <a:solidFill>
                  <a:srgbClr val="203661"/>
                </a:solidFill>
                <a:effectLst/>
                <a:latin typeface="Trebuchet MS" panose="020B0603020202020204" pitchFamily="34" charset="0"/>
                <a:ea typeface="Times New Roman" panose="02020603050405020304" pitchFamily="18" charset="0"/>
                <a:cs typeface="Times New Roman"/>
              </a:rPr>
              <a:t>None of the tested covariates had a clinically </a:t>
            </a:r>
            <a:r>
              <a:rPr lang="en-US" sz="2000" dirty="0">
                <a:solidFill>
                  <a:srgbClr val="203661"/>
                </a:solidFill>
                <a:latin typeface="Trebuchet MS" panose="020B0603020202020204" pitchFamily="34" charset="0"/>
                <a:ea typeface="Times New Roman" panose="02020603050405020304" pitchFamily="18" charset="0"/>
                <a:cs typeface="Times New Roman"/>
              </a:rPr>
              <a:t>relevant impact on the safety or efficacy of SG</a:t>
            </a:r>
          </a:p>
          <a:p>
            <a:pPr marL="342900" indent="-342900">
              <a:buSzPct val="100000"/>
              <a:buFont typeface="Arial" panose="020B0604020202020204" pitchFamily="34" charset="0"/>
              <a:buChar char="•"/>
            </a:pPr>
            <a:r>
              <a:rPr lang="en-US" sz="2000" dirty="0">
                <a:solidFill>
                  <a:srgbClr val="203661"/>
                </a:solidFill>
                <a:latin typeface="Trebuchet MS" panose="020B0603020202020204" pitchFamily="34" charset="0"/>
                <a:cs typeface="Times New Roman"/>
              </a:rPr>
              <a:t>Higher efficacy was achieved with the exposures associated with the 10 mg/kg SG dose regimen and had a manageable safety profile </a:t>
            </a:r>
            <a:endParaRPr lang="en-US" sz="2000" dirty="0">
              <a:solidFill>
                <a:srgbClr val="203661"/>
              </a:solidFill>
              <a:latin typeface="Trebuchet MS" panose="020B0603020202020204" pitchFamily="34" charset="0"/>
              <a:cs typeface="Arial"/>
            </a:endParaRPr>
          </a:p>
          <a:p>
            <a:pPr marL="342900" indent="-342900">
              <a:buSzPct val="100000"/>
              <a:buFont typeface="Arial" panose="020B0604020202020204" pitchFamily="34" charset="0"/>
              <a:buChar char="•"/>
            </a:pPr>
            <a:r>
              <a:rPr lang="en-US" sz="2000" dirty="0">
                <a:solidFill>
                  <a:srgbClr val="203661"/>
                </a:solidFill>
                <a:latin typeface="Trebuchet MS" panose="020B0603020202020204" pitchFamily="34" charset="0"/>
              </a:rPr>
              <a:t>These analyses support the appropriateness of the approved 10 mg/kg clinical regimen (Days 1 and 8, every 21-day cycle) of SG</a:t>
            </a:r>
            <a:endParaRPr lang="en-US" sz="2000" dirty="0">
              <a:solidFill>
                <a:srgbClr val="203661"/>
              </a:solidFill>
              <a:latin typeface="Trebuchet MS" panose="020B0603020202020204" pitchFamily="34" charset="0"/>
              <a:cs typeface="Arial"/>
            </a:endParaRPr>
          </a:p>
          <a:p>
            <a:endParaRPr lang="en-US" dirty="0"/>
          </a:p>
        </p:txBody>
      </p:sp>
      <p:sp>
        <p:nvSpPr>
          <p:cNvPr id="5" name="TextBox 4">
            <a:extLst>
              <a:ext uri="{FF2B5EF4-FFF2-40B4-BE49-F238E27FC236}">
                <a16:creationId xmlns:a16="http://schemas.microsoft.com/office/drawing/2014/main" id="{3D00ED7D-AD7C-4D21-BBFA-2CB002667718}"/>
              </a:ext>
            </a:extLst>
          </p:cNvPr>
          <p:cNvSpPr txBox="1"/>
          <p:nvPr/>
        </p:nvSpPr>
        <p:spPr>
          <a:xfrm>
            <a:off x="-219075" y="6115344"/>
            <a:ext cx="10972801" cy="474745"/>
          </a:xfrm>
          <a:prstGeom prst="rect">
            <a:avLst/>
          </a:prstGeom>
          <a:noFill/>
        </p:spPr>
        <p:txBody>
          <a:bodyPr wrap="square">
            <a:spAutoFit/>
          </a:bodyPr>
          <a:lstStyle/>
          <a:p>
            <a:pPr marL="457200" marR="0" lvl="0" indent="0" algn="l" defTabSz="914400" rtl="0" eaLnBrk="1" fontAlgn="auto" latinLnBrk="0" hangingPunct="1">
              <a:lnSpc>
                <a:spcPct val="106000"/>
              </a:lnSpc>
              <a:spcBef>
                <a:spcPts val="0"/>
              </a:spcBef>
              <a:spcAft>
                <a:spcPts val="0"/>
              </a:spcAft>
              <a:buClrTx/>
              <a:buSzTx/>
              <a:buFontTx/>
              <a:buNone/>
              <a:tabLst/>
              <a:defRPr/>
            </a:pP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mTNBC</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 metastatic triple negative breast cancer; SG,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sacituzumab</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govitecan</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a:t>
            </a:r>
          </a:p>
          <a:p>
            <a:pPr marL="457200" marR="0" lvl="0" indent="0" algn="l" defTabSz="914400" rtl="0" eaLnBrk="1" fontAlgn="auto" latinLnBrk="0" hangingPunct="1">
              <a:lnSpc>
                <a:spcPct val="106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1. Singh I, et al. Presented at ASCO 2022 (abstract ID #1076). Exposure-Response Analyses of Sacituzumab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mn-cs"/>
              </a:rPr>
              <a:t>Govitecan</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 Efficacy and Safety in Patients With Metastatic Triple-Negative Breast Cancer.</a:t>
            </a:r>
            <a:endParaRPr kumimoji="0" lang="en-US" sz="800" b="0" i="0" u="none" strike="sngStrike" kern="1200" cap="none" spc="0" normalizeH="0" baseline="30000" noProof="0" dirty="0">
              <a:ln>
                <a:noFill/>
              </a:ln>
              <a:solidFill>
                <a:srgbClr val="203661"/>
              </a:solidFill>
              <a:effectLst/>
              <a:uLnTx/>
              <a:uFillTx/>
              <a:latin typeface="Trebuchet MS" panose="020B0603020202020204" pitchFamily="34" charset="0"/>
              <a:ea typeface="Helvetica" charset="0"/>
              <a:cs typeface="+mn-cs"/>
            </a:endParaRPr>
          </a:p>
          <a:p>
            <a:pPr marL="457200" marR="0" lvl="0" indent="0" algn="l" defTabSz="914400" rtl="0" eaLnBrk="1" fontAlgn="auto" latinLnBrk="0" hangingPunct="1">
              <a:lnSpc>
                <a:spcPct val="106000"/>
              </a:lnSpc>
              <a:spcBef>
                <a:spcPts val="0"/>
              </a:spcBef>
              <a:spcAft>
                <a:spcPts val="0"/>
              </a:spcAft>
              <a:buClrTx/>
              <a:buSzTx/>
              <a:buFontTx/>
              <a:buNone/>
              <a:tabLst/>
              <a:defRPr/>
            </a:pPr>
            <a:endPar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1895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A83F755-8DFB-41ED-B1D7-B1ED3E2349B4}"/>
              </a:ext>
            </a:extLst>
          </p:cNvPr>
          <p:cNvSpPr>
            <a:spLocks noGrp="1"/>
          </p:cNvSpPr>
          <p:nvPr>
            <p:ph type="body" sz="quarter" idx="10"/>
          </p:nvPr>
        </p:nvSpPr>
        <p:spPr/>
        <p:txBody>
          <a:bodyPr/>
          <a:lstStyle/>
          <a:p>
            <a:pPr marL="0" indent="0">
              <a:buNone/>
            </a:pPr>
            <a:r>
              <a:rPr lang="en-US" sz="2800" b="1" kern="1200" dirty="0">
                <a:effectLst/>
                <a:latin typeface="Trebuchet MS" panose="020B0603020202020204" pitchFamily="34" charset="0"/>
                <a:ea typeface="+mn-ea"/>
                <a:cs typeface="+mn-cs"/>
              </a:rPr>
              <a:t>Exposure-response analyses of sacituzumab govitecan (SG) efficacy and safety in patients (pts) with metastatic triple-negative breast cancer (</a:t>
            </a:r>
            <a:r>
              <a:rPr lang="en-US" sz="2800" b="1" kern="1200" dirty="0" err="1">
                <a:effectLst/>
                <a:latin typeface="Trebuchet MS" panose="020B0603020202020204" pitchFamily="34" charset="0"/>
                <a:ea typeface="+mn-ea"/>
                <a:cs typeface="+mn-cs"/>
              </a:rPr>
              <a:t>mTNBC</a:t>
            </a:r>
            <a:r>
              <a:rPr lang="en-US" sz="2800" b="1" kern="1200" dirty="0">
                <a:effectLst/>
                <a:latin typeface="Trebuchet MS" panose="020B0603020202020204" pitchFamily="34" charset="0"/>
                <a:ea typeface="+mn-ea"/>
                <a:cs typeface="+mn-cs"/>
              </a:rPr>
              <a:t>)</a:t>
            </a:r>
          </a:p>
          <a:p>
            <a:pPr marL="0" indent="0">
              <a:buNone/>
            </a:pPr>
            <a:endParaRPr lang="en-US" sz="1400" i="1" kern="1200" dirty="0">
              <a:latin typeface="Trebuchet MS" panose="020B0603020202020204" pitchFamily="34" charset="0"/>
            </a:endParaRPr>
          </a:p>
          <a:p>
            <a:pPr marL="0" indent="0">
              <a:buNone/>
            </a:pPr>
            <a:r>
              <a:rPr lang="en-US" sz="1400" kern="1200" dirty="0" err="1">
                <a:latin typeface="Trebuchet MS" panose="020B0603020202020204" pitchFamily="34" charset="0"/>
              </a:rPr>
              <a:t>Indrajeet</a:t>
            </a:r>
            <a:r>
              <a:rPr lang="en-US" sz="1400" kern="1200" dirty="0">
                <a:latin typeface="Trebuchet MS" panose="020B0603020202020204" pitchFamily="34" charset="0"/>
              </a:rPr>
              <a:t> Singh,</a:t>
            </a:r>
            <a:r>
              <a:rPr lang="en-US" sz="1400" kern="1200" baseline="30000" dirty="0">
                <a:latin typeface="Trebuchet MS" panose="020B0603020202020204" pitchFamily="34" charset="0"/>
              </a:rPr>
              <a:t>1</a:t>
            </a:r>
            <a:r>
              <a:rPr lang="en-US" sz="1400" kern="1200" dirty="0">
                <a:latin typeface="Trebuchet MS" panose="020B0603020202020204" pitchFamily="34" charset="0"/>
              </a:rPr>
              <a:t> Abhishek G. Sathe,</a:t>
            </a:r>
            <a:r>
              <a:rPr lang="en-US" sz="1400" kern="1200" baseline="30000" dirty="0">
                <a:latin typeface="Trebuchet MS" panose="020B0603020202020204" pitchFamily="34" charset="0"/>
              </a:rPr>
              <a:t>1</a:t>
            </a:r>
            <a:r>
              <a:rPr lang="en-US" sz="1400" kern="1200" dirty="0">
                <a:latin typeface="Trebuchet MS" panose="020B0603020202020204" pitchFamily="34" charset="0"/>
              </a:rPr>
              <a:t> Pratap Singh,</a:t>
            </a:r>
            <a:r>
              <a:rPr lang="en-US" sz="1400" kern="1200" baseline="30000" dirty="0">
                <a:latin typeface="Trebuchet MS" panose="020B0603020202020204" pitchFamily="34" charset="0"/>
              </a:rPr>
              <a:t>1</a:t>
            </a:r>
            <a:r>
              <a:rPr lang="en-US" sz="1400" kern="1200" dirty="0">
                <a:latin typeface="Trebuchet MS" panose="020B0603020202020204" pitchFamily="34" charset="0"/>
              </a:rPr>
              <a:t> Paul M. Diderichsen,</a:t>
            </a:r>
            <a:r>
              <a:rPr lang="en-US" sz="1400" kern="1200" baseline="30000" dirty="0">
                <a:latin typeface="Trebuchet MS" panose="020B0603020202020204" pitchFamily="34" charset="0"/>
              </a:rPr>
              <a:t>2</a:t>
            </a:r>
            <a:r>
              <a:rPr lang="en-US" sz="1400" kern="1200" dirty="0">
                <a:latin typeface="Trebuchet MS" panose="020B0603020202020204" pitchFamily="34" charset="0"/>
              </a:rPr>
              <a:t> Floris Fauchet,</a:t>
            </a:r>
            <a:r>
              <a:rPr lang="en-US" sz="1400" kern="1200" baseline="30000" dirty="0">
                <a:latin typeface="Trebuchet MS" panose="020B0603020202020204" pitchFamily="34" charset="0"/>
              </a:rPr>
              <a:t>2</a:t>
            </a:r>
            <a:r>
              <a:rPr lang="en-US" sz="1400" kern="1200" dirty="0">
                <a:latin typeface="Trebuchet MS" panose="020B0603020202020204" pitchFamily="34" charset="0"/>
              </a:rPr>
              <a:t> John Maringwa,</a:t>
            </a:r>
            <a:r>
              <a:rPr lang="en-US" sz="1400" kern="1200" baseline="30000" dirty="0">
                <a:latin typeface="Trebuchet MS" panose="020B0603020202020204" pitchFamily="34" charset="0"/>
              </a:rPr>
              <a:t>2</a:t>
            </a:r>
            <a:r>
              <a:rPr lang="en-US" sz="1400" kern="1200" dirty="0">
                <a:latin typeface="Trebuchet MS" panose="020B0603020202020204" pitchFamily="34" charset="0"/>
              </a:rPr>
              <a:t> Philippe Pierrillas,</a:t>
            </a:r>
            <a:r>
              <a:rPr lang="en-US" sz="1400" kern="1200" baseline="30000" dirty="0">
                <a:latin typeface="Trebuchet MS" panose="020B0603020202020204" pitchFamily="34" charset="0"/>
              </a:rPr>
              <a:t>2</a:t>
            </a:r>
            <a:r>
              <a:rPr lang="en-US" sz="1400" kern="1200" dirty="0">
                <a:latin typeface="Trebuchet MS" panose="020B0603020202020204" pitchFamily="34" charset="0"/>
              </a:rPr>
              <a:t> See-Chun Phan,</a:t>
            </a:r>
            <a:r>
              <a:rPr lang="en-US" sz="1400" kern="1200" baseline="30000" dirty="0">
                <a:latin typeface="Trebuchet MS" panose="020B0603020202020204" pitchFamily="34" charset="0"/>
              </a:rPr>
              <a:t>1</a:t>
            </a:r>
            <a:r>
              <a:rPr lang="en-US" sz="1400" kern="1200" dirty="0">
                <a:latin typeface="Trebuchet MS" panose="020B0603020202020204" pitchFamily="34" charset="0"/>
              </a:rPr>
              <a:t> Sandhya Girish,</a:t>
            </a:r>
            <a:r>
              <a:rPr lang="en-US" sz="1400" kern="1200" baseline="30000" dirty="0">
                <a:latin typeface="Trebuchet MS" panose="020B0603020202020204" pitchFamily="34" charset="0"/>
              </a:rPr>
              <a:t>1</a:t>
            </a:r>
            <a:r>
              <a:rPr lang="en-US" sz="1400" kern="1200" dirty="0">
                <a:latin typeface="Trebuchet MS" panose="020B0603020202020204" pitchFamily="34" charset="0"/>
              </a:rPr>
              <a:t> Ahmed A. Othman</a:t>
            </a:r>
            <a:r>
              <a:rPr lang="en-US" sz="1400" kern="1200" baseline="30000" dirty="0">
                <a:latin typeface="Trebuchet MS" panose="020B0603020202020204" pitchFamily="34" charset="0"/>
              </a:rPr>
              <a:t>1</a:t>
            </a:r>
          </a:p>
          <a:p>
            <a:pPr marL="0" indent="0">
              <a:buNone/>
            </a:pPr>
            <a:endParaRPr lang="en-US" sz="800" b="1" kern="1200" dirty="0">
              <a:effectLst/>
              <a:latin typeface="Trebuchet MS" panose="020B0603020202020204" pitchFamily="34" charset="0"/>
              <a:ea typeface="MS Mincho" panose="02020609040205080304" pitchFamily="49" charset="-128"/>
              <a:cs typeface="Times New Roman" panose="02020603050405020304" pitchFamily="18" charset="0"/>
            </a:endParaRPr>
          </a:p>
          <a:p>
            <a:pPr marL="0" indent="0">
              <a:buNone/>
            </a:pPr>
            <a:r>
              <a:rPr lang="en-US" sz="800" baseline="30000" dirty="0">
                <a:effectLst/>
                <a:latin typeface="Trebuchet MS" panose="020B0603020202020204" pitchFamily="34" charset="0"/>
                <a:ea typeface="MS Mincho" panose="02020609040205080304" pitchFamily="49" charset="-128"/>
                <a:cs typeface="Times New Roman" panose="02020603050405020304" pitchFamily="18" charset="0"/>
              </a:rPr>
              <a:t>1</a:t>
            </a:r>
            <a:r>
              <a:rPr lang="en-US" sz="800" dirty="0">
                <a:effectLst/>
                <a:latin typeface="Trebuchet MS" panose="020B0603020202020204" pitchFamily="34" charset="0"/>
                <a:ea typeface="MS Mincho" panose="02020609040205080304" pitchFamily="49" charset="-128"/>
                <a:cs typeface="Times New Roman" panose="02020603050405020304" pitchFamily="18" charset="0"/>
              </a:rPr>
              <a:t>Gilead Sciences, Inc, Foster City, CA, USA; </a:t>
            </a:r>
            <a:r>
              <a:rPr lang="en-US" sz="800" baseline="30000" dirty="0">
                <a:effectLst/>
                <a:latin typeface="Trebuchet MS" panose="020B0603020202020204" pitchFamily="34" charset="0"/>
                <a:ea typeface="MS Mincho" panose="02020609040205080304" pitchFamily="49" charset="-128"/>
                <a:cs typeface="Times New Roman" panose="02020603050405020304" pitchFamily="18" charset="0"/>
              </a:rPr>
              <a:t>2</a:t>
            </a:r>
            <a:r>
              <a:rPr lang="en-US" sz="800" dirty="0">
                <a:effectLst/>
                <a:latin typeface="Trebuchet MS" panose="020B0603020202020204" pitchFamily="34" charset="0"/>
                <a:ea typeface="MS Mincho" panose="02020609040205080304" pitchFamily="49" charset="-128"/>
                <a:cs typeface="Times New Roman" panose="02020603050405020304" pitchFamily="18" charset="0"/>
              </a:rPr>
              <a:t>Certara USA, Inc, Princeton, NJ, USA, </a:t>
            </a:r>
            <a:endParaRPr lang="en-US" sz="800" b="1" kern="1200" dirty="0">
              <a:latin typeface="Trebuchet MS" panose="020B0603020202020204" pitchFamily="34" charset="0"/>
            </a:endParaRPr>
          </a:p>
          <a:p>
            <a:pPr marL="0" indent="0">
              <a:buNone/>
            </a:pPr>
            <a:endParaRPr lang="en-US" sz="2000" b="1" i="1" kern="1200" dirty="0">
              <a:solidFill>
                <a:schemeClr val="dk1"/>
              </a:solidFill>
              <a:effectLst/>
              <a:latin typeface="Trebuchet MS" panose="020B0603020202020204" pitchFamily="34" charset="0"/>
              <a:ea typeface="+mn-ea"/>
              <a:cs typeface="+mn-cs"/>
            </a:endParaRPr>
          </a:p>
          <a:p>
            <a:endParaRPr lang="en-US" dirty="0"/>
          </a:p>
        </p:txBody>
      </p:sp>
    </p:spTree>
    <p:extLst>
      <p:ext uri="{BB962C8B-B14F-4D97-AF65-F5344CB8AC3E}">
        <p14:creationId xmlns:p14="http://schemas.microsoft.com/office/powerpoint/2010/main" val="2390746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AB510-636C-4028-98A1-23A94B1C2C28}"/>
              </a:ext>
            </a:extLst>
          </p:cNvPr>
          <p:cNvSpPr>
            <a:spLocks noGrp="1"/>
          </p:cNvSpPr>
          <p:nvPr>
            <p:ph type="title"/>
          </p:nvPr>
        </p:nvSpPr>
        <p:spPr/>
        <p:txBody>
          <a:bodyPr anchor="ctr"/>
          <a:lstStyle/>
          <a:p>
            <a:r>
              <a:rPr lang="en-US" dirty="0">
                <a:solidFill>
                  <a:srgbClr val="203661"/>
                </a:solidFill>
                <a:latin typeface="Trebuchet MS"/>
              </a:rPr>
              <a:t>Background</a:t>
            </a:r>
            <a:endParaRPr lang="en-US" dirty="0"/>
          </a:p>
        </p:txBody>
      </p:sp>
      <p:sp>
        <p:nvSpPr>
          <p:cNvPr id="3" name="Slide Number Placeholder 2">
            <a:extLst>
              <a:ext uri="{FF2B5EF4-FFF2-40B4-BE49-F238E27FC236}">
                <a16:creationId xmlns:a16="http://schemas.microsoft.com/office/drawing/2014/main" id="{01D2AEAA-E9D4-4E50-91BF-27A9C619BDEE}"/>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endParaRPr kumimoji="0" lang="en-US" sz="800" b="0" i="0" u="none" strike="noStrike" kern="1200" cap="none" spc="0" normalizeH="0" baseline="0" noProof="0" dirty="0">
              <a:ln>
                <a:noFill/>
              </a:ln>
              <a:solidFill>
                <a:srgbClr val="C6CAC6"/>
              </a:solidFill>
              <a:effectLst/>
              <a:uLnTx/>
              <a:uFillTx/>
              <a:latin typeface="Trebuchet MS" panose="020B0703020202090204" pitchFamily="34" charset="0"/>
              <a:ea typeface="+mn-ea"/>
              <a:cs typeface="+mn-cs"/>
            </a:endParaRPr>
          </a:p>
        </p:txBody>
      </p:sp>
      <p:sp>
        <p:nvSpPr>
          <p:cNvPr id="4" name="Text Placeholder 3">
            <a:extLst>
              <a:ext uri="{FF2B5EF4-FFF2-40B4-BE49-F238E27FC236}">
                <a16:creationId xmlns:a16="http://schemas.microsoft.com/office/drawing/2014/main" id="{CD985748-D460-454A-9B68-786083D3C6D3}"/>
              </a:ext>
            </a:extLst>
          </p:cNvPr>
          <p:cNvSpPr>
            <a:spLocks noGrp="1"/>
          </p:cNvSpPr>
          <p:nvPr>
            <p:ph type="body" sz="quarter" idx="10"/>
          </p:nvPr>
        </p:nvSpPr>
        <p:spPr/>
        <p:txBody>
          <a:bodyPr/>
          <a:lstStyle/>
          <a:p>
            <a:pPr marL="285750" indent="-285750">
              <a:lnSpc>
                <a:spcPct val="100000"/>
              </a:lnSpc>
              <a:spcBef>
                <a:spcPts val="600"/>
              </a:spcBef>
              <a:buSzPct val="100000"/>
              <a:buFont typeface="Arial" panose="020B0604020202020204" pitchFamily="34" charset="0"/>
              <a:buChar char="•"/>
            </a:pPr>
            <a:r>
              <a:rPr lang="en-US" sz="1800" dirty="0">
                <a:solidFill>
                  <a:srgbClr val="203661"/>
                </a:solidFill>
                <a:latin typeface="Trebuchet MS" panose="020B0603020202020204" pitchFamily="34" charset="0"/>
                <a:cs typeface="Arial" panose="020B0604020202020204" pitchFamily="34" charset="0"/>
              </a:rPr>
              <a:t>SG is a novel antibody-drug conjugate (ADC) composed of an anti–Trop-2 antibody coupled to SN-38 via a proprietary, </a:t>
            </a:r>
            <a:r>
              <a:rPr lang="en-US" sz="1800" dirty="0" err="1">
                <a:solidFill>
                  <a:srgbClr val="203661"/>
                </a:solidFill>
                <a:latin typeface="Trebuchet MS" panose="020B0603020202020204" pitchFamily="34" charset="0"/>
                <a:cs typeface="Arial" panose="020B0604020202020204" pitchFamily="34" charset="0"/>
              </a:rPr>
              <a:t>hydrolyzable</a:t>
            </a:r>
            <a:r>
              <a:rPr lang="en-US" sz="1800" dirty="0">
                <a:solidFill>
                  <a:srgbClr val="203661"/>
                </a:solidFill>
                <a:latin typeface="Trebuchet MS" panose="020B0603020202020204" pitchFamily="34" charset="0"/>
                <a:cs typeface="Arial" panose="020B0604020202020204" pitchFamily="34" charset="0"/>
              </a:rPr>
              <a:t> linker</a:t>
            </a:r>
            <a:r>
              <a:rPr lang="en-US" sz="1800" baseline="30000" dirty="0">
                <a:solidFill>
                  <a:srgbClr val="203661"/>
                </a:solidFill>
                <a:latin typeface="Trebuchet MS" panose="020B0603020202020204" pitchFamily="34" charset="0"/>
                <a:cs typeface="Arial" panose="020B0604020202020204" pitchFamily="34" charset="0"/>
              </a:rPr>
              <a:t>1-6</a:t>
            </a:r>
          </a:p>
          <a:p>
            <a:pPr marL="285750" indent="-285750">
              <a:lnSpc>
                <a:spcPct val="100000"/>
              </a:lnSpc>
              <a:spcBef>
                <a:spcPts val="600"/>
              </a:spcBef>
              <a:buSzPct val="100000"/>
              <a:buFont typeface="Arial" panose="020B0604020202020204" pitchFamily="34" charset="0"/>
              <a:buChar char="•"/>
            </a:pPr>
            <a:r>
              <a:rPr lang="en-US" sz="1800" dirty="0">
                <a:solidFill>
                  <a:srgbClr val="203661"/>
                </a:solidFill>
                <a:latin typeface="Trebuchet MS" panose="020B0603020202020204" pitchFamily="34" charset="0"/>
                <a:cs typeface="Arial" panose="020B0604020202020204" pitchFamily="34" charset="0"/>
              </a:rPr>
              <a:t>SG is approved for patients with metastatic triple-negative breast cancer (</a:t>
            </a:r>
            <a:r>
              <a:rPr lang="en-US" sz="1800" dirty="0" err="1">
                <a:solidFill>
                  <a:srgbClr val="203661"/>
                </a:solidFill>
                <a:latin typeface="Trebuchet MS" panose="020B0603020202020204" pitchFamily="34" charset="0"/>
                <a:cs typeface="Arial" panose="020B0604020202020204" pitchFamily="34" charset="0"/>
              </a:rPr>
              <a:t>mTNBC</a:t>
            </a:r>
            <a:r>
              <a:rPr lang="en-US" sz="1800" dirty="0">
                <a:solidFill>
                  <a:srgbClr val="203661"/>
                </a:solidFill>
                <a:latin typeface="Trebuchet MS" panose="020B0603020202020204" pitchFamily="34" charset="0"/>
                <a:cs typeface="Arial" panose="020B0604020202020204" pitchFamily="34" charset="0"/>
              </a:rPr>
              <a:t>) who received ≥2 prior chemotherapies (at least 1 in the metastatic setting)</a:t>
            </a:r>
            <a:r>
              <a:rPr lang="en-US" sz="1800" baseline="30000" dirty="0">
                <a:solidFill>
                  <a:srgbClr val="203661"/>
                </a:solidFill>
                <a:latin typeface="Trebuchet MS" panose="020B0603020202020204" pitchFamily="34" charset="0"/>
                <a:cs typeface="Arial" panose="020B0604020202020204" pitchFamily="34" charset="0"/>
              </a:rPr>
              <a:t>7,8</a:t>
            </a:r>
            <a:endParaRPr lang="en-US" sz="1800" baseline="30000" dirty="0">
              <a:solidFill>
                <a:srgbClr val="203661"/>
              </a:solidFill>
              <a:highlight>
                <a:srgbClr val="FFFF00"/>
              </a:highlight>
              <a:latin typeface="Trebuchet MS" panose="020B0603020202020204" pitchFamily="34" charset="0"/>
              <a:cs typeface="Arial" panose="020B0604020202020204" pitchFamily="34" charset="0"/>
            </a:endParaRPr>
          </a:p>
          <a:p>
            <a:pPr marL="285750" indent="-285750">
              <a:lnSpc>
                <a:spcPct val="100000"/>
              </a:lnSpc>
              <a:spcBef>
                <a:spcPts val="600"/>
              </a:spcBef>
              <a:buSzPct val="100000"/>
              <a:buFont typeface="Arial" panose="020B0604020202020204" pitchFamily="34" charset="0"/>
              <a:buChar char="•"/>
            </a:pPr>
            <a:r>
              <a:rPr lang="en-US" sz="1800" dirty="0">
                <a:solidFill>
                  <a:srgbClr val="203661"/>
                </a:solidFill>
                <a:latin typeface="Trebuchet MS" panose="020B0603020202020204" pitchFamily="34" charset="0"/>
                <a:cs typeface="Arial" panose="020B0604020202020204" pitchFamily="34" charset="0"/>
              </a:rPr>
              <a:t>The phase 1/2 IMMU-132-01 and phase 3 ASCENT studies assessed the safety and efficacy of SG in patients with different types of solid tumors and </a:t>
            </a:r>
            <a:r>
              <a:rPr lang="en-US" sz="1800" dirty="0" err="1">
                <a:solidFill>
                  <a:srgbClr val="203661"/>
                </a:solidFill>
                <a:latin typeface="Trebuchet MS" panose="020B0603020202020204" pitchFamily="34" charset="0"/>
                <a:cs typeface="Arial" panose="020B0604020202020204" pitchFamily="34" charset="0"/>
              </a:rPr>
              <a:t>mTNBC</a:t>
            </a:r>
            <a:r>
              <a:rPr lang="en-US" sz="1800" dirty="0">
                <a:solidFill>
                  <a:srgbClr val="203661"/>
                </a:solidFill>
                <a:latin typeface="Trebuchet MS" panose="020B0603020202020204" pitchFamily="34" charset="0"/>
                <a:cs typeface="Arial" panose="020B0604020202020204" pitchFamily="34" charset="0"/>
              </a:rPr>
              <a:t>, respectively</a:t>
            </a:r>
            <a:r>
              <a:rPr lang="en-US" sz="1800" baseline="30000" dirty="0">
                <a:solidFill>
                  <a:srgbClr val="203661"/>
                </a:solidFill>
                <a:latin typeface="Trebuchet MS" panose="020B0603020202020204" pitchFamily="34" charset="0"/>
                <a:cs typeface="Arial" panose="020B0604020202020204" pitchFamily="34" charset="0"/>
              </a:rPr>
              <a:t>9,10</a:t>
            </a:r>
          </a:p>
          <a:p>
            <a:pPr marL="285750" indent="-285750">
              <a:lnSpc>
                <a:spcPct val="100000"/>
              </a:lnSpc>
              <a:spcBef>
                <a:spcPts val="600"/>
              </a:spcBef>
              <a:buSzPct val="100000"/>
              <a:buFont typeface="Arial" panose="020B0604020202020204" pitchFamily="34" charset="0"/>
              <a:buChar char="•"/>
            </a:pPr>
            <a:r>
              <a:rPr lang="en-US" sz="1800" dirty="0">
                <a:solidFill>
                  <a:srgbClr val="203661"/>
                </a:solidFill>
                <a:latin typeface="Trebuchet MS" panose="020B0603020202020204" pitchFamily="34" charset="0"/>
                <a:cs typeface="Arial" panose="020B0604020202020204" pitchFamily="34" charset="0"/>
              </a:rPr>
              <a:t>This analysis characterizes the relationship between exposure of SG, Free SN-38, and Total Antibody (</a:t>
            </a:r>
            <a:r>
              <a:rPr lang="en-US" sz="1800" dirty="0" err="1">
                <a:solidFill>
                  <a:srgbClr val="203661"/>
                </a:solidFill>
                <a:latin typeface="Trebuchet MS" panose="020B0603020202020204" pitchFamily="34" charset="0"/>
                <a:cs typeface="Arial" panose="020B0604020202020204" pitchFamily="34" charset="0"/>
              </a:rPr>
              <a:t>tAB</a:t>
            </a:r>
            <a:r>
              <a:rPr lang="en-US" sz="1800" dirty="0">
                <a:solidFill>
                  <a:srgbClr val="203661"/>
                </a:solidFill>
                <a:latin typeface="Trebuchet MS" panose="020B0603020202020204" pitchFamily="34" charset="0"/>
                <a:cs typeface="Arial" panose="020B0604020202020204" pitchFamily="34" charset="0"/>
              </a:rPr>
              <a:t>) and the safety and efficacy of SG in patients with </a:t>
            </a:r>
            <a:r>
              <a:rPr lang="en-US" sz="1800" dirty="0" err="1">
                <a:solidFill>
                  <a:srgbClr val="203661"/>
                </a:solidFill>
                <a:latin typeface="Trebuchet MS" panose="020B0603020202020204" pitchFamily="34" charset="0"/>
                <a:cs typeface="Arial" panose="020B0604020202020204" pitchFamily="34" charset="0"/>
              </a:rPr>
              <a:t>mTNBC</a:t>
            </a:r>
            <a:r>
              <a:rPr lang="en-US" sz="1800" dirty="0">
                <a:solidFill>
                  <a:srgbClr val="203661"/>
                </a:solidFill>
                <a:latin typeface="Trebuchet MS" panose="020B0603020202020204" pitchFamily="34" charset="0"/>
                <a:cs typeface="Arial" panose="020B0604020202020204" pitchFamily="34" charset="0"/>
              </a:rPr>
              <a:t>, based on clinical data from the IMMU-132-01 and ASCENT studies</a:t>
            </a:r>
          </a:p>
          <a:p>
            <a:endParaRPr lang="en-US" dirty="0"/>
          </a:p>
        </p:txBody>
      </p:sp>
      <p:sp>
        <p:nvSpPr>
          <p:cNvPr id="6" name="TextBox 5">
            <a:extLst>
              <a:ext uri="{FF2B5EF4-FFF2-40B4-BE49-F238E27FC236}">
                <a16:creationId xmlns:a16="http://schemas.microsoft.com/office/drawing/2014/main" id="{50A6DF63-7FE2-4D6E-AC2C-77101EAFAA87}"/>
              </a:ext>
            </a:extLst>
          </p:cNvPr>
          <p:cNvSpPr txBox="1"/>
          <p:nvPr/>
        </p:nvSpPr>
        <p:spPr>
          <a:xfrm>
            <a:off x="211015" y="5753839"/>
            <a:ext cx="11339301" cy="73353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mn-cs"/>
              </a:rPr>
              <a:t>SG, sacituzumab govitecan; Trop-2, trophoblast cell-surface antigen-2.</a:t>
            </a:r>
          </a:p>
          <a:p>
            <a:pPr marL="0" marR="0" lvl="0" indent="0" algn="l" defTabSz="914400" rtl="0" eaLnBrk="1" fontAlgn="auto" latinLnBrk="0" hangingPunct="1">
              <a:lnSpc>
                <a:spcPct val="100000"/>
              </a:lnSpc>
              <a:spcBef>
                <a:spcPts val="200"/>
              </a:spcBef>
              <a:spcAft>
                <a:spcPts val="0"/>
              </a:spcAft>
              <a:buClrTx/>
              <a:buSzTx/>
              <a:buFontTx/>
              <a:buNone/>
              <a:tabLst>
                <a:tab pos="457200" algn="l"/>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1. Goldenberg DM, et al. </a:t>
            </a:r>
            <a:r>
              <a:rPr kumimoji="0" lang="en-US" sz="800" b="0" i="1"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Expert </a:t>
            </a:r>
            <a:r>
              <a:rPr kumimoji="0" lang="en-US" sz="800" b="0" i="1" u="none" strike="noStrike" kern="1200" cap="none" spc="0" normalizeH="0" baseline="0" noProof="0" dirty="0" err="1">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Opin</a:t>
            </a:r>
            <a:r>
              <a:rPr kumimoji="0" lang="en-US" sz="800" b="0" i="1"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 Biol </a:t>
            </a:r>
            <a:r>
              <a:rPr kumimoji="0" lang="en-US" sz="800" b="0" i="1" u="none" strike="noStrike" kern="1200" cap="none" spc="0" normalizeH="0" baseline="0" noProof="0" dirty="0" err="1">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Ther</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 2020;20:871-885. 2. Avellini C, et al. </a:t>
            </a:r>
            <a:r>
              <a:rPr kumimoji="0" lang="en-US" sz="800" b="0" i="1" u="none" strike="noStrike" kern="1200" cap="none" spc="0" normalizeH="0" baseline="0" noProof="0" dirty="0" err="1">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Oncotarget</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 2017;8:58642-58653. 3. Nagayama A, et al. </a:t>
            </a:r>
            <a:r>
              <a:rPr kumimoji="0" lang="en-US" sz="800" b="0" i="1" u="none" strike="noStrike" kern="1200" cap="none" spc="0" normalizeH="0" baseline="0" noProof="0" dirty="0" err="1">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Ther</a:t>
            </a:r>
            <a:r>
              <a:rPr kumimoji="0" lang="en-US" sz="800" b="0" i="1"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 Adv Med Oncol</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 2020;12:1758835920915980. 4. Goldenberg DM, et al. </a:t>
            </a:r>
            <a:r>
              <a:rPr kumimoji="0" lang="en-US" sz="800" b="0" i="1" u="none" strike="noStrike" kern="1200" cap="none" spc="0" normalizeH="0" baseline="0" noProof="0" dirty="0" err="1">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Oncotarget</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 2015;6:22496-224512. 5. Cardillo TM, et al. </a:t>
            </a:r>
            <a:r>
              <a:rPr kumimoji="0" lang="en-US" sz="800" b="0" i="1"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Bioconjugate Chem</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 2015;26:919-931. 6. Govindan SV, et al. </a:t>
            </a:r>
            <a:r>
              <a:rPr kumimoji="0" lang="en-US" sz="800" b="0" i="1"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Mol Cancer </a:t>
            </a:r>
            <a:r>
              <a:rPr kumimoji="0" lang="en-US" sz="800" b="0" i="1" u="none" strike="noStrike" kern="1200" cap="none" spc="0" normalizeH="0" baseline="0" noProof="0" dirty="0" err="1">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Ther</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 2013;12:968-978. 7. TRODELVY</a:t>
            </a:r>
            <a:r>
              <a:rPr kumimoji="0" lang="en-US" sz="800" b="0" i="0" u="none" strike="noStrike" kern="1200" cap="none" spc="0" normalizeH="0" baseline="3000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TM</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sacituzumab</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govitecan-hziy</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 Prescribing Information. Gilead Sciences, Inc.; April 2021. 8. European Medicines Agency: Trodelvy, INN-</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sacituzumab</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govitecan</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 https://www.ema.europa.eu/en/documents/product-information/trodelvy-epar-product-information_en.pdf. Accessed March 2022.  9.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Bardia</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 A, et al. </a:t>
            </a:r>
            <a:r>
              <a:rPr kumimoji="0" lang="en-US" sz="800" b="0" i="1"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Ann Oncol. </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2021;32:746-756. 10.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Bardia</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 A, et al. </a:t>
            </a:r>
            <a:r>
              <a:rPr kumimoji="0" lang="en-US" sz="800" b="0" i="1"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N </a:t>
            </a:r>
            <a:r>
              <a:rPr kumimoji="0" lang="en-US" sz="800" b="0" i="1" u="none" strike="noStrike" kern="1200" cap="none" spc="0" normalizeH="0" baseline="0" noProof="0" dirty="0" err="1">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Engl</a:t>
            </a:r>
            <a:r>
              <a:rPr kumimoji="0" lang="en-US" sz="800" b="0" i="1"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 J Med</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 2021;384:1529-1541.</a:t>
            </a:r>
          </a:p>
        </p:txBody>
      </p:sp>
    </p:spTree>
    <p:extLst>
      <p:ext uri="{BB962C8B-B14F-4D97-AF65-F5344CB8AC3E}">
        <p14:creationId xmlns:p14="http://schemas.microsoft.com/office/powerpoint/2010/main" val="4114258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E471A-558C-447B-8A60-336EF582B8D2}"/>
              </a:ext>
            </a:extLst>
          </p:cNvPr>
          <p:cNvSpPr>
            <a:spLocks noGrp="1"/>
          </p:cNvSpPr>
          <p:nvPr>
            <p:ph type="title"/>
          </p:nvPr>
        </p:nvSpPr>
        <p:spPr/>
        <p:txBody>
          <a:bodyPr anchor="ctr"/>
          <a:lstStyle/>
          <a:p>
            <a:r>
              <a:rPr lang="en-US" dirty="0">
                <a:solidFill>
                  <a:schemeClr val="accent1"/>
                </a:solidFill>
              </a:rPr>
              <a:t>Study Design </a:t>
            </a:r>
          </a:p>
        </p:txBody>
      </p:sp>
      <p:sp>
        <p:nvSpPr>
          <p:cNvPr id="3" name="Slide Number Placeholder 2">
            <a:extLst>
              <a:ext uri="{FF2B5EF4-FFF2-40B4-BE49-F238E27FC236}">
                <a16:creationId xmlns:a16="http://schemas.microsoft.com/office/drawing/2014/main" id="{82831270-A1D7-4910-941F-5728D7FF3A87}"/>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en-US" sz="800" b="0" i="0" u="none" strike="noStrike" kern="1200" cap="none" spc="0" normalizeH="0" baseline="0" noProof="0" dirty="0">
              <a:ln>
                <a:noFill/>
              </a:ln>
              <a:solidFill>
                <a:srgbClr val="C6CAC6"/>
              </a:solidFill>
              <a:effectLst/>
              <a:uLnTx/>
              <a:uFillTx/>
              <a:latin typeface="Trebuchet MS" panose="020B0703020202090204" pitchFamily="34" charset="0"/>
              <a:ea typeface="+mn-ea"/>
              <a:cs typeface="+mn-cs"/>
            </a:endParaRPr>
          </a:p>
        </p:txBody>
      </p:sp>
      <p:sp>
        <p:nvSpPr>
          <p:cNvPr id="6" name="Text Placeholder 4">
            <a:extLst>
              <a:ext uri="{FF2B5EF4-FFF2-40B4-BE49-F238E27FC236}">
                <a16:creationId xmlns:a16="http://schemas.microsoft.com/office/drawing/2014/main" id="{8749F5EF-5FDB-420D-BAA4-6809EEFC9220}"/>
              </a:ext>
            </a:extLst>
          </p:cNvPr>
          <p:cNvSpPr txBox="1">
            <a:spLocks/>
          </p:cNvSpPr>
          <p:nvPr/>
        </p:nvSpPr>
        <p:spPr>
          <a:xfrm>
            <a:off x="211015" y="5891025"/>
            <a:ext cx="11349170" cy="671395"/>
          </a:xfrm>
          <a:prstGeom prst="rect">
            <a:avLst/>
          </a:prstGeom>
        </p:spPr>
        <p:txBody>
          <a:bodyPr vert="horz" lIns="91440" tIns="45720" rIns="91440" bIns="45720" rtlCol="0" anchor="b">
            <a:noAutofit/>
          </a:bodyPr>
          <a:lstStyle>
            <a:lvl1pPr marL="0" indent="0" algn="l" defTabSz="914400" rtl="0" eaLnBrk="1" latinLnBrk="0" hangingPunct="1">
              <a:lnSpc>
                <a:spcPct val="90000"/>
              </a:lnSpc>
              <a:spcBef>
                <a:spcPts val="1000"/>
              </a:spcBef>
              <a:buFont typeface="Arial" panose="020B0604020202020204" pitchFamily="34" charset="0"/>
              <a:buNone/>
              <a:defRPr sz="9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System Font Regular"/>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System Font Regular"/>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Helvetica" charset="0"/>
                <a:cs typeface="Arial" panose="020B0604020202020204" pitchFamily="34" charset="0"/>
              </a:rPr>
              <a:t>DOR, duration of response; IV, intravenous; MTD, maximum tolerated dose;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Helvetica" charset="0"/>
                <a:cs typeface="Arial" panose="020B0604020202020204" pitchFamily="34" charset="0"/>
              </a:rPr>
              <a:t>mTNBC</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Helvetica" charset="0"/>
                <a:cs typeface="Arial" panose="020B0604020202020204" pitchFamily="34" charset="0"/>
              </a:rPr>
              <a:t>, metastatic triple‑negative breast cancer; ORR, objective response rate; OS, overall survival; PFS, progression‑free survival; PK, pharmacokinetics; R, randomization; RP2D, recommended phase 2 dose.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1. Singh I, et al. Presented at ASCO 2022 (abstract ID #1076). Exposure-Response Analyses of Sacituzumab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Arial" panose="020B0604020202020204" pitchFamily="34" charset="0"/>
              </a:rPr>
              <a:t>Govitecan</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 Efficacy and Safety in Patients With Metastatic Triple-Negative Breast Cancer.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800" b="0" i="0" u="none" strike="sngStrike" kern="1200" cap="none" spc="0" normalizeH="0" baseline="30000" noProof="0" dirty="0">
              <a:ln>
                <a:noFill/>
              </a:ln>
              <a:solidFill>
                <a:srgbClr val="C00000"/>
              </a:solidFill>
              <a:effectLst/>
              <a:uLnTx/>
              <a:uFillTx/>
              <a:latin typeface="Trebuchet MS" panose="020B0603020202020204" pitchFamily="34" charset="0"/>
              <a:ea typeface="Helvetica" charset="0"/>
              <a:cs typeface="Arial" panose="020B0604020202020204" pitchFamily="34" charset="0"/>
            </a:endParaRPr>
          </a:p>
        </p:txBody>
      </p:sp>
      <p:pic>
        <p:nvPicPr>
          <p:cNvPr id="7" name="Picture 6">
            <a:extLst>
              <a:ext uri="{FF2B5EF4-FFF2-40B4-BE49-F238E27FC236}">
                <a16:creationId xmlns:a16="http://schemas.microsoft.com/office/drawing/2014/main" id="{733D7953-FCC7-49FB-ACA7-352C2DC7D765}"/>
              </a:ext>
            </a:extLst>
          </p:cNvPr>
          <p:cNvPicPr>
            <a:picLocks noChangeAspect="1"/>
          </p:cNvPicPr>
          <p:nvPr/>
        </p:nvPicPr>
        <p:blipFill>
          <a:blip r:embed="rId3"/>
          <a:stretch>
            <a:fillRect/>
          </a:stretch>
        </p:blipFill>
        <p:spPr>
          <a:xfrm>
            <a:off x="560937" y="1313285"/>
            <a:ext cx="11005957" cy="4513717"/>
          </a:xfrm>
          <a:prstGeom prst="rect">
            <a:avLst/>
          </a:prstGeom>
        </p:spPr>
      </p:pic>
    </p:spTree>
    <p:extLst>
      <p:ext uri="{BB962C8B-B14F-4D97-AF65-F5344CB8AC3E}">
        <p14:creationId xmlns:p14="http://schemas.microsoft.com/office/powerpoint/2010/main" val="4102312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9CFD9-66B7-45BF-809E-A334E3500348}"/>
              </a:ext>
            </a:extLst>
          </p:cNvPr>
          <p:cNvSpPr>
            <a:spLocks noGrp="1"/>
          </p:cNvSpPr>
          <p:nvPr>
            <p:ph type="title"/>
          </p:nvPr>
        </p:nvSpPr>
        <p:spPr/>
        <p:txBody>
          <a:bodyPr anchor="ctr"/>
          <a:lstStyle/>
          <a:p>
            <a:r>
              <a:rPr lang="en-US" dirty="0">
                <a:solidFill>
                  <a:schemeClr val="accent1"/>
                </a:solidFill>
              </a:rPr>
              <a:t>Methods</a:t>
            </a:r>
          </a:p>
        </p:txBody>
      </p:sp>
      <p:sp>
        <p:nvSpPr>
          <p:cNvPr id="3" name="Slide Number Placeholder 2">
            <a:extLst>
              <a:ext uri="{FF2B5EF4-FFF2-40B4-BE49-F238E27FC236}">
                <a16:creationId xmlns:a16="http://schemas.microsoft.com/office/drawing/2014/main" id="{655ECEB9-336B-4D53-B1D1-5FB3100E7985}"/>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a:t>
            </a:fld>
            <a:endParaRPr kumimoji="0" lang="en-US" sz="800" b="0" i="0" u="none" strike="noStrike" kern="1200" cap="none" spc="0" normalizeH="0" baseline="0" noProof="0" dirty="0">
              <a:ln>
                <a:noFill/>
              </a:ln>
              <a:solidFill>
                <a:srgbClr val="C6CAC6"/>
              </a:solidFill>
              <a:effectLst/>
              <a:uLnTx/>
              <a:uFillTx/>
              <a:latin typeface="Trebuchet MS" panose="020B0703020202090204" pitchFamily="34" charset="0"/>
              <a:ea typeface="+mn-ea"/>
              <a:cs typeface="+mn-cs"/>
            </a:endParaRPr>
          </a:p>
        </p:txBody>
      </p:sp>
      <p:sp>
        <p:nvSpPr>
          <p:cNvPr id="7" name="Text Placeholder 4">
            <a:extLst>
              <a:ext uri="{FF2B5EF4-FFF2-40B4-BE49-F238E27FC236}">
                <a16:creationId xmlns:a16="http://schemas.microsoft.com/office/drawing/2014/main" id="{BE15CC33-C351-43E4-892E-74D6FE02C8FA}"/>
              </a:ext>
            </a:extLst>
          </p:cNvPr>
          <p:cNvSpPr txBox="1">
            <a:spLocks/>
          </p:cNvSpPr>
          <p:nvPr/>
        </p:nvSpPr>
        <p:spPr>
          <a:xfrm>
            <a:off x="220540" y="5922775"/>
            <a:ext cx="11329776" cy="671395"/>
          </a:xfrm>
          <a:prstGeom prst="rect">
            <a:avLst/>
          </a:prstGeom>
        </p:spPr>
        <p:txBody>
          <a:bodyPr vert="horz" lIns="91440" tIns="45720" rIns="91440" bIns="45720" rtlCol="0" anchor="b">
            <a:noAutofit/>
          </a:bodyPr>
          <a:lstStyle>
            <a:lvl1pPr marL="0" indent="0" algn="l" defTabSz="914400" rtl="0" eaLnBrk="1" latinLnBrk="0" hangingPunct="1">
              <a:lnSpc>
                <a:spcPct val="90000"/>
              </a:lnSpc>
              <a:spcBef>
                <a:spcPts val="1000"/>
              </a:spcBef>
              <a:buFont typeface="Arial" panose="020B0604020202020204" pitchFamily="34" charset="0"/>
              <a:buNone/>
              <a:defRPr sz="9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System Font Regular"/>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System Font Regular"/>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Helvetica" charset="0"/>
                <a:cs typeface="Arial" panose="020B0604020202020204" pitchFamily="34" charset="0"/>
              </a:rPr>
              <a:t>SG, sacituzumab govitecan;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Helvetica" charset="0"/>
                <a:cs typeface="Arial" panose="020B0604020202020204" pitchFamily="34" charset="0"/>
              </a:rPr>
              <a:t>tAB</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Helvetica" charset="0"/>
                <a:cs typeface="Arial" panose="020B0604020202020204" pitchFamily="34" charset="0"/>
              </a:rPr>
              <a:t>, total antibody; TROP-2, trophoblast cell-surface antigen-2; UGT1A1, </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Arial" panose="020B0604020202020204" pitchFamily="34" charset="0"/>
              </a:rPr>
              <a:t>uridine 5'-diphospho-glucuronosyltransferase </a:t>
            </a:r>
            <a:r>
              <a:rPr kumimoji="0" lang="it-IT" sz="800" b="0" i="0" u="none" strike="noStrike" kern="1200" cap="none" spc="0" normalizeH="0" baseline="0" noProof="0" dirty="0">
                <a:ln>
                  <a:noFill/>
                </a:ln>
                <a:solidFill>
                  <a:srgbClr val="203661"/>
                </a:solidFill>
                <a:effectLst/>
                <a:uLnTx/>
                <a:uFillTx/>
                <a:latin typeface="Trebuchet MS" panose="020B0603020202020204" pitchFamily="34" charset="0"/>
                <a:ea typeface="Helvetica" charset="0"/>
                <a:cs typeface="Arial" panose="020B0604020202020204" pitchFamily="34" charset="0"/>
              </a:rPr>
              <a:t>1A1 gene</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Helvetica"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Times New Roman" panose="02020603050405020304" pitchFamily="18" charset="0"/>
              </a:rPr>
              <a:t>1. Sathe AG, et al. ESMO Breast Cancer 2022. Poster 189P. 2. </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Singh I, et al. Presented at ASCO 2022 (abstract ID #1076). Exposure-Response Analyses of Sacituzumab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Arial" panose="020B0604020202020204" pitchFamily="34" charset="0"/>
              </a:rPr>
              <a:t>Govitecan</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 Efficacy and Safety in Patients With Metastatic Triple-Negative Breast Cancer.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Helvetica" charset="0"/>
                <a:cs typeface="Arial" panose="020B0604020202020204" pitchFamily="34" charset="0"/>
              </a:rPr>
              <a:t> </a:t>
            </a:r>
            <a:endParaRPr kumimoji="0" lang="en-US" sz="800" b="0" i="0" u="none" strike="sngStrike" kern="1200" cap="none" spc="0" normalizeH="0" baseline="30000" noProof="0" dirty="0">
              <a:ln>
                <a:noFill/>
              </a:ln>
              <a:solidFill>
                <a:srgbClr val="203661"/>
              </a:solidFill>
              <a:effectLst/>
              <a:uLnTx/>
              <a:uFillTx/>
              <a:latin typeface="Trebuchet MS" panose="020B0603020202020204" pitchFamily="34" charset="0"/>
              <a:ea typeface="Helvetica" charset="0"/>
              <a:cs typeface="Arial" panose="020B0604020202020204" pitchFamily="34" charset="0"/>
            </a:endParaRPr>
          </a:p>
        </p:txBody>
      </p:sp>
      <p:sp>
        <p:nvSpPr>
          <p:cNvPr id="10" name="Content Placeholder 2">
            <a:extLst>
              <a:ext uri="{FF2B5EF4-FFF2-40B4-BE49-F238E27FC236}">
                <a16:creationId xmlns:a16="http://schemas.microsoft.com/office/drawing/2014/main" id="{E2F47C51-2583-43CA-A1D9-0700DAADA77D}"/>
              </a:ext>
            </a:extLst>
          </p:cNvPr>
          <p:cNvSpPr txBox="1">
            <a:spLocks/>
          </p:cNvSpPr>
          <p:nvPr/>
        </p:nvSpPr>
        <p:spPr>
          <a:xfrm>
            <a:off x="421415" y="1196787"/>
            <a:ext cx="11582400" cy="4678363"/>
          </a:xfrm>
          <a:prstGeom prst="rect">
            <a:avLst/>
          </a:prstGeom>
        </p:spPr>
        <p:txBody>
          <a:bodyPr vert="horz" lIns="91440" tIns="45720" rIns="91440" bIns="45720" rtlCol="0" anchor="t">
            <a:noAutofit/>
          </a:bodyPr>
          <a:lstStyle>
            <a:lvl1pPr marL="342900" indent="-342900" algn="l" defTabSz="914400" rtl="0" eaLnBrk="1" latinLnBrk="0" hangingPunct="1">
              <a:lnSpc>
                <a:spcPct val="114000"/>
              </a:lnSpc>
              <a:spcBef>
                <a:spcPts val="0"/>
              </a:spcBef>
              <a:spcAft>
                <a:spcPts val="600"/>
              </a:spcAft>
              <a:buClr>
                <a:schemeClr val="tx1"/>
              </a:buClr>
              <a:buSzPct val="65000"/>
              <a:buFont typeface="Monaco" pitchFamily="2" charset="77"/>
              <a:buChar char="⎻"/>
              <a:defRPr sz="2000" b="0" i="0" kern="1600" spc="-50" baseline="0">
                <a:solidFill>
                  <a:schemeClr val="tx1"/>
                </a:solidFill>
                <a:latin typeface="Trebuchet MS" panose="020B0703020202090204" pitchFamily="34" charset="0"/>
                <a:ea typeface="+mn-ea"/>
                <a:cs typeface="+mn-cs"/>
              </a:defRPr>
            </a:lvl1pPr>
            <a:lvl2pPr marL="675958" indent="-285750" algn="l" defTabSz="914400" rtl="0" eaLnBrk="1" latinLnBrk="0" hangingPunct="1">
              <a:lnSpc>
                <a:spcPct val="114000"/>
              </a:lnSpc>
              <a:spcBef>
                <a:spcPts val="0"/>
              </a:spcBef>
              <a:spcAft>
                <a:spcPts val="600"/>
              </a:spcAft>
              <a:buFont typeface="Monaco" pitchFamily="2" charset="77"/>
              <a:buChar char="⎻"/>
              <a:tabLst/>
              <a:defRPr lang="en-US" sz="1200" b="0" i="0" kern="1600" spc="-50" baseline="0" dirty="0">
                <a:solidFill>
                  <a:schemeClr val="tx1"/>
                </a:solidFill>
                <a:latin typeface="+mj-lt"/>
                <a:ea typeface="+mn-ea"/>
                <a:cs typeface="+mn-cs"/>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lang="en-US" sz="1050" b="0" i="1" kern="1600" spc="-50" baseline="0" dirty="0" smtClean="0">
                <a:solidFill>
                  <a:schemeClr val="tx1"/>
                </a:solidFill>
                <a:latin typeface="Georgia" panose="02040502050405020303" pitchFamily="18" charset="0"/>
                <a:ea typeface="+mn-ea"/>
                <a:cs typeface="+mn-cs"/>
              </a:defRPr>
            </a:lvl3pPr>
            <a:lvl4pPr marL="1136332" indent="-171450" algn="l" defTabSz="914400" rtl="0" eaLnBrk="1" latinLnBrk="0" hangingPunct="1">
              <a:lnSpc>
                <a:spcPct val="114000"/>
              </a:lnSpc>
              <a:spcBef>
                <a:spcPts val="0"/>
              </a:spcBef>
              <a:spcAft>
                <a:spcPts val="600"/>
              </a:spcAft>
              <a:buFont typeface="Monaco" pitchFamily="2" charset="77"/>
              <a:buChar char="⎻"/>
              <a:tabLst/>
              <a:defRPr lang="en-US" sz="1050" b="0" i="1" kern="1600" spc="-50" baseline="0" dirty="0">
                <a:solidFill>
                  <a:schemeClr val="tx1"/>
                </a:solidFill>
                <a:latin typeface="Georgia" panose="02040502050405020303" pitchFamily="18" charset="0"/>
                <a:ea typeface="+mn-ea"/>
                <a:cs typeface="+mn-cs"/>
              </a:defRPr>
            </a:lvl4pPr>
            <a:lvl5pPr marL="1353503" indent="-171450" algn="l" defTabSz="914400" rtl="0" eaLnBrk="1" latinLnBrk="0" hangingPunct="1">
              <a:lnSpc>
                <a:spcPct val="114000"/>
              </a:lnSpc>
              <a:spcBef>
                <a:spcPts val="0"/>
              </a:spcBef>
              <a:spcAft>
                <a:spcPts val="600"/>
              </a:spcAft>
              <a:buFont typeface="Monaco" pitchFamily="2" charset="77"/>
              <a:buChar char="⎻"/>
              <a:tabLst/>
              <a:defRPr sz="1050" b="0" i="1" kern="1600" spc="-50" baseline="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marR="0" lvl="1" indent="-230188"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US" sz="1200" b="0" i="0" u="none" strike="noStrike" kern="1600" cap="none" spc="-5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The average concentration (CAVG) of SG, Free SN-38, and </a:t>
            </a:r>
            <a:r>
              <a:rPr kumimoji="0" lang="en-US" sz="1200" b="0" i="0" u="none" strike="noStrike" kern="1600" cap="none" spc="-50" normalizeH="0" baseline="0" noProof="0" dirty="0" err="1">
                <a:ln>
                  <a:noFill/>
                </a:ln>
                <a:solidFill>
                  <a:srgbClr val="203661"/>
                </a:solidFill>
                <a:effectLst/>
                <a:uLnTx/>
                <a:uFillTx/>
                <a:latin typeface="Trebuchet MS" panose="020B0603020202020204" pitchFamily="34" charset="0"/>
                <a:ea typeface="+mn-ea"/>
                <a:cs typeface="Arial" panose="020B0604020202020204" pitchFamily="34" charset="0"/>
              </a:rPr>
              <a:t>tAB</a:t>
            </a:r>
            <a:r>
              <a:rPr kumimoji="0" lang="en-US" sz="1200" b="0" i="0" u="none" strike="noStrike" kern="1600" cap="none" spc="-5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 between the first dose and the time of event as exposure metrics for the prediction of SG efficacy and safety was defined by the following equation, where C</a:t>
            </a:r>
            <a:r>
              <a:rPr kumimoji="0" lang="en-US" sz="1200" b="0" i="0" u="none" strike="noStrike" kern="1600" cap="none" spc="-50" normalizeH="0" baseline="-25000" noProof="0" dirty="0">
                <a:ln>
                  <a:noFill/>
                </a:ln>
                <a:solidFill>
                  <a:srgbClr val="203661"/>
                </a:solidFill>
                <a:effectLst/>
                <a:uLnTx/>
                <a:uFillTx/>
                <a:latin typeface="Trebuchet MS" panose="020B0603020202020204" pitchFamily="34" charset="0"/>
                <a:ea typeface="+mn-ea"/>
                <a:cs typeface="Arial" panose="020B0604020202020204" pitchFamily="34" charset="0"/>
              </a:rPr>
              <a:t>SG</a:t>
            </a:r>
            <a:r>
              <a:rPr kumimoji="0" lang="en-US" sz="1200" b="0" i="0" u="none" strike="noStrike" kern="1600" cap="none" spc="-5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 C</a:t>
            </a:r>
            <a:r>
              <a:rPr kumimoji="0" lang="en-US" sz="1200" b="0" i="0" u="none" strike="noStrike" kern="1600" cap="none" spc="-50" normalizeH="0" baseline="-25000" noProof="0" dirty="0">
                <a:ln>
                  <a:noFill/>
                </a:ln>
                <a:solidFill>
                  <a:srgbClr val="203661"/>
                </a:solidFill>
                <a:effectLst/>
                <a:uLnTx/>
                <a:uFillTx/>
                <a:latin typeface="Trebuchet MS" panose="020B0603020202020204" pitchFamily="34" charset="0"/>
                <a:ea typeface="+mn-ea"/>
                <a:cs typeface="Arial" panose="020B0604020202020204" pitchFamily="34" charset="0"/>
              </a:rPr>
              <a:t>fSN38</a:t>
            </a:r>
            <a:r>
              <a:rPr kumimoji="0" lang="en-US" sz="1200" b="0" i="0" u="none" strike="noStrike" kern="1600" cap="none" spc="-5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 and </a:t>
            </a:r>
            <a:r>
              <a:rPr kumimoji="0" lang="en-US" sz="1200" b="0" i="0" u="none" strike="noStrike" kern="1600" cap="none" spc="-50" normalizeH="0" baseline="0" noProof="0" dirty="0" err="1">
                <a:ln>
                  <a:noFill/>
                </a:ln>
                <a:solidFill>
                  <a:srgbClr val="203661"/>
                </a:solidFill>
                <a:effectLst/>
                <a:uLnTx/>
                <a:uFillTx/>
                <a:latin typeface="Trebuchet MS" panose="020B0603020202020204" pitchFamily="34" charset="0"/>
                <a:ea typeface="+mn-ea"/>
                <a:cs typeface="Arial" panose="020B0604020202020204" pitchFamily="34" charset="0"/>
              </a:rPr>
              <a:t>C</a:t>
            </a:r>
            <a:r>
              <a:rPr kumimoji="0" lang="en-US" sz="1200" b="0" i="0" u="none" strike="noStrike" kern="1600" cap="none" spc="-50" normalizeH="0" baseline="-25000" noProof="0" dirty="0" err="1">
                <a:ln>
                  <a:noFill/>
                </a:ln>
                <a:solidFill>
                  <a:srgbClr val="203661"/>
                </a:solidFill>
                <a:effectLst/>
                <a:uLnTx/>
                <a:uFillTx/>
                <a:latin typeface="Trebuchet MS" panose="020B0603020202020204" pitchFamily="34" charset="0"/>
                <a:ea typeface="+mn-ea"/>
                <a:cs typeface="Arial" panose="020B0604020202020204" pitchFamily="34" charset="0"/>
              </a:rPr>
              <a:t>tAB</a:t>
            </a:r>
            <a:r>
              <a:rPr kumimoji="0" lang="en-US" sz="1200" b="0" i="0" u="none" strike="noStrike" kern="1600" cap="none" spc="-5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 are the predicted concentrations of SG, Free SN-38, and </a:t>
            </a:r>
            <a:r>
              <a:rPr kumimoji="0" lang="en-US" sz="1200" b="0" i="0" u="none" strike="noStrike" kern="1600" cap="none" spc="-50" normalizeH="0" baseline="0" noProof="0" dirty="0" err="1">
                <a:ln>
                  <a:noFill/>
                </a:ln>
                <a:solidFill>
                  <a:srgbClr val="203661"/>
                </a:solidFill>
                <a:effectLst/>
                <a:uLnTx/>
                <a:uFillTx/>
                <a:latin typeface="Trebuchet MS" panose="020B0603020202020204" pitchFamily="34" charset="0"/>
                <a:ea typeface="+mn-ea"/>
                <a:cs typeface="Arial" panose="020B0604020202020204" pitchFamily="34" charset="0"/>
              </a:rPr>
              <a:t>tAB</a:t>
            </a:r>
            <a:r>
              <a:rPr kumimoji="0" lang="en-US" sz="1200" b="0" i="0" u="none" strike="noStrike" kern="1600" cap="none" spc="-5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 from population pharmacokinetics models</a:t>
            </a:r>
            <a:r>
              <a:rPr kumimoji="0" lang="en-US" sz="1200" b="0" i="0" u="none" strike="noStrike" kern="1600" cap="none" spc="-50" normalizeH="0" baseline="30000" noProof="0" dirty="0">
                <a:ln>
                  <a:noFill/>
                </a:ln>
                <a:solidFill>
                  <a:srgbClr val="203661"/>
                </a:solidFill>
                <a:effectLst/>
                <a:uLnTx/>
                <a:uFillTx/>
                <a:latin typeface="Trebuchet MS" panose="020B0603020202020204" pitchFamily="34" charset="0"/>
                <a:ea typeface="+mn-ea"/>
                <a:cs typeface="Arial" panose="020B0604020202020204" pitchFamily="34" charset="0"/>
              </a:rPr>
              <a:t>1</a:t>
            </a:r>
            <a:r>
              <a:rPr kumimoji="0" lang="en-US" sz="1200" b="0" i="0" u="none" strike="noStrike" kern="1600" cap="none" spc="-5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 and </a:t>
            </a:r>
            <a:r>
              <a:rPr kumimoji="0" lang="en-US" sz="1200" b="0" i="0" u="none" strike="noStrike" kern="1600" cap="none" spc="-50" normalizeH="0" baseline="0" noProof="0" dirty="0" err="1">
                <a:ln>
                  <a:noFill/>
                </a:ln>
                <a:solidFill>
                  <a:srgbClr val="203661"/>
                </a:solidFill>
                <a:effectLst/>
                <a:uLnTx/>
                <a:uFillTx/>
                <a:latin typeface="Trebuchet MS" panose="020B0603020202020204" pitchFamily="34" charset="0"/>
                <a:ea typeface="+mn-ea"/>
                <a:cs typeface="Arial" panose="020B0604020202020204" pitchFamily="34" charset="0"/>
              </a:rPr>
              <a:t>t</a:t>
            </a:r>
            <a:r>
              <a:rPr kumimoji="0" lang="en-US" sz="1200" b="0" i="0" u="none" strike="noStrike" kern="1600" cap="none" spc="-50" normalizeH="0" baseline="-25000" noProof="0" dirty="0" err="1">
                <a:ln>
                  <a:noFill/>
                </a:ln>
                <a:solidFill>
                  <a:srgbClr val="203661"/>
                </a:solidFill>
                <a:effectLst/>
                <a:uLnTx/>
                <a:uFillTx/>
                <a:latin typeface="Trebuchet MS" panose="020B0603020202020204" pitchFamily="34" charset="0"/>
                <a:ea typeface="+mn-ea"/>
                <a:cs typeface="Arial" panose="020B0604020202020204" pitchFamily="34" charset="0"/>
              </a:rPr>
              <a:t>event</a:t>
            </a:r>
            <a:r>
              <a:rPr kumimoji="0" lang="en-US" sz="1200" b="0" i="0" u="none" strike="noStrike" kern="1600" cap="none" spc="-5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 is the time to the efficacy or safety observation:</a:t>
            </a:r>
          </a:p>
          <a:p>
            <a:pPr marL="398462" marR="0" lvl="1" indent="-17145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endParaRPr kumimoji="0" lang="en-US" sz="1200" b="0" i="0" u="none" strike="noStrike" kern="1600" cap="none" spc="-5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endParaRPr>
          </a:p>
          <a:p>
            <a:pPr marL="398462" marR="0" lvl="1" indent="-17145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endParaRPr kumimoji="0" lang="en-US" sz="1200" b="0" i="0" u="none" strike="noStrike" kern="1600" cap="none" spc="-5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endParaRPr>
          </a:p>
          <a:p>
            <a:pPr marL="398462" marR="0" lvl="1" indent="-17145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endParaRPr kumimoji="0" lang="en-US" sz="1200" b="0" i="0" u="none" strike="noStrike" kern="1600" cap="none" spc="-5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endParaRPr>
          </a:p>
          <a:p>
            <a:pPr marL="457200" marR="0" lvl="1" indent="-230188"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endParaRPr kumimoji="0" lang="en-US" sz="1200" b="0" i="0" u="none" strike="noStrike" kern="1600" cap="none" spc="-5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endParaRPr>
          </a:p>
          <a:p>
            <a:pPr marL="457200" marR="0" lvl="1" indent="-22987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US" sz="1200" b="0" i="0" u="none" strike="noStrike" kern="1600" cap="none" spc="-50" normalizeH="0" baseline="0" noProof="0" dirty="0">
                <a:ln>
                  <a:noFill/>
                </a:ln>
                <a:solidFill>
                  <a:srgbClr val="203661"/>
                </a:solidFill>
                <a:effectLst/>
                <a:uLnTx/>
                <a:uFillTx/>
                <a:latin typeface="Trebuchet MS" panose="020B0603020202020204" pitchFamily="34" charset="0"/>
                <a:ea typeface="+mn-ea"/>
                <a:cs typeface="Arial"/>
              </a:rPr>
              <a:t>In addition to CAVG, maximum concentration (</a:t>
            </a:r>
            <a:r>
              <a:rPr kumimoji="0" lang="en-US" sz="1200" b="0" i="0" u="none" strike="noStrike" kern="1600" cap="none" spc="-50" normalizeH="0" baseline="0" noProof="0" dirty="0" err="1">
                <a:ln>
                  <a:noFill/>
                </a:ln>
                <a:solidFill>
                  <a:srgbClr val="203661"/>
                </a:solidFill>
                <a:effectLst/>
                <a:uLnTx/>
                <a:uFillTx/>
                <a:latin typeface="Trebuchet MS" panose="020B0603020202020204" pitchFamily="34" charset="0"/>
                <a:ea typeface="+mn-ea"/>
                <a:cs typeface="Arial"/>
              </a:rPr>
              <a:t>C</a:t>
            </a:r>
            <a:r>
              <a:rPr kumimoji="0" lang="en-US" sz="1200" b="0" i="0" u="none" strike="noStrike" kern="1600" cap="none" spc="-50" normalizeH="0" baseline="-25000" noProof="0" dirty="0" err="1">
                <a:ln>
                  <a:noFill/>
                </a:ln>
                <a:solidFill>
                  <a:srgbClr val="203661"/>
                </a:solidFill>
                <a:effectLst/>
                <a:uLnTx/>
                <a:uFillTx/>
                <a:latin typeface="Trebuchet MS" panose="020B0603020202020204" pitchFamily="34" charset="0"/>
                <a:ea typeface="+mn-ea"/>
                <a:cs typeface="Arial"/>
              </a:rPr>
              <a:t>max</a:t>
            </a:r>
            <a:r>
              <a:rPr kumimoji="0" lang="en-US" sz="1200" b="0" i="0" u="none" strike="noStrike" kern="1600" cap="none" spc="-50" normalizeH="0" baseline="0" noProof="0" dirty="0">
                <a:ln>
                  <a:noFill/>
                </a:ln>
                <a:solidFill>
                  <a:srgbClr val="203661"/>
                </a:solidFill>
                <a:effectLst/>
                <a:uLnTx/>
                <a:uFillTx/>
                <a:latin typeface="Trebuchet MS" panose="020B0603020202020204" pitchFamily="34" charset="0"/>
                <a:ea typeface="+mn-ea"/>
                <a:cs typeface="Arial"/>
              </a:rPr>
              <a:t>) and area under the curve (AUC) in the first treatment cycle, and cumulative exposure until </a:t>
            </a:r>
            <a:r>
              <a:rPr kumimoji="0" lang="en-US" sz="1200" b="0" i="0" u="none" strike="noStrike" kern="1600" cap="none" spc="-50" normalizeH="0" baseline="0" noProof="0" dirty="0" err="1">
                <a:ln>
                  <a:noFill/>
                </a:ln>
                <a:solidFill>
                  <a:srgbClr val="203661"/>
                </a:solidFill>
                <a:effectLst/>
                <a:uLnTx/>
                <a:uFillTx/>
                <a:latin typeface="Trebuchet MS" panose="020B0603020202020204" pitchFamily="34" charset="0"/>
                <a:ea typeface="+mn-ea"/>
                <a:cs typeface="Arial"/>
              </a:rPr>
              <a:t>t</a:t>
            </a:r>
            <a:r>
              <a:rPr kumimoji="0" lang="en-US" sz="1200" b="0" i="0" u="none" strike="noStrike" kern="1600" cap="none" spc="-50" normalizeH="0" baseline="-25000" noProof="0" dirty="0" err="1">
                <a:ln>
                  <a:noFill/>
                </a:ln>
                <a:solidFill>
                  <a:srgbClr val="203661"/>
                </a:solidFill>
                <a:effectLst/>
                <a:uLnTx/>
                <a:uFillTx/>
                <a:latin typeface="Trebuchet MS" panose="020B0603020202020204" pitchFamily="34" charset="0"/>
                <a:ea typeface="+mn-ea"/>
                <a:cs typeface="Arial"/>
              </a:rPr>
              <a:t>event</a:t>
            </a:r>
            <a:r>
              <a:rPr kumimoji="0" lang="en-US" sz="1200" b="0" i="0" u="none" strike="noStrike" kern="1600" cap="none" spc="-50" normalizeH="0" baseline="0" noProof="0" dirty="0">
                <a:ln>
                  <a:noFill/>
                </a:ln>
                <a:solidFill>
                  <a:srgbClr val="203661"/>
                </a:solidFill>
                <a:effectLst/>
                <a:uLnTx/>
                <a:uFillTx/>
                <a:latin typeface="Trebuchet MS" panose="020B0603020202020204" pitchFamily="34" charset="0"/>
                <a:ea typeface="+mn-ea"/>
                <a:cs typeface="Arial"/>
              </a:rPr>
              <a:t> (</a:t>
            </a:r>
            <a:r>
              <a:rPr kumimoji="0" lang="en-US" sz="1200" b="0" i="0" u="none" strike="noStrike" kern="1600" cap="none" spc="-50" normalizeH="0" baseline="0" noProof="0" dirty="0" err="1">
                <a:ln>
                  <a:noFill/>
                </a:ln>
                <a:solidFill>
                  <a:srgbClr val="203661"/>
                </a:solidFill>
                <a:effectLst/>
                <a:uLnTx/>
                <a:uFillTx/>
                <a:latin typeface="Trebuchet MS" panose="020B0603020202020204" pitchFamily="34" charset="0"/>
                <a:ea typeface="+mn-ea"/>
                <a:cs typeface="Arial"/>
              </a:rPr>
              <a:t>AUC</a:t>
            </a:r>
            <a:r>
              <a:rPr kumimoji="0" lang="en-US" sz="1200" b="0" i="0" u="none" strike="noStrike" kern="1600" cap="none" spc="-50" normalizeH="0" baseline="-25000" noProof="0" dirty="0" err="1">
                <a:ln>
                  <a:noFill/>
                </a:ln>
                <a:solidFill>
                  <a:srgbClr val="203661"/>
                </a:solidFill>
                <a:effectLst/>
                <a:uLnTx/>
                <a:uFillTx/>
                <a:latin typeface="Trebuchet MS" panose="020B0603020202020204" pitchFamily="34" charset="0"/>
                <a:ea typeface="+mn-ea"/>
                <a:cs typeface="Arial"/>
              </a:rPr>
              <a:t>tot</a:t>
            </a:r>
            <a:r>
              <a:rPr kumimoji="0" lang="en-US" sz="1200" b="0" i="0" u="none" strike="noStrike" kern="1600" cap="none" spc="-50" normalizeH="0" baseline="0" noProof="0" dirty="0">
                <a:ln>
                  <a:noFill/>
                </a:ln>
                <a:solidFill>
                  <a:srgbClr val="203661"/>
                </a:solidFill>
                <a:effectLst/>
                <a:uLnTx/>
                <a:uFillTx/>
                <a:latin typeface="Trebuchet MS" panose="020B0603020202020204" pitchFamily="34" charset="0"/>
                <a:ea typeface="+mn-ea"/>
                <a:cs typeface="Arial"/>
              </a:rPr>
              <a:t>; for complete response [CR] and objective response rate [ORR] only) for all 3 analytes were evaluated as predictors of SG efficacy and safety</a:t>
            </a:r>
          </a:p>
          <a:p>
            <a:pPr marL="457200" marR="0" lvl="1" indent="-22987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US" sz="1200" b="0" i="0" u="none" strike="noStrike" kern="1600" cap="none" spc="-50" normalizeH="0" baseline="0" noProof="0" dirty="0">
                <a:ln>
                  <a:noFill/>
                </a:ln>
                <a:solidFill>
                  <a:srgbClr val="203661"/>
                </a:solidFill>
                <a:effectLst/>
                <a:uLnTx/>
                <a:uFillTx/>
                <a:latin typeface="Trebuchet MS" panose="020B0603020202020204" pitchFamily="34" charset="0"/>
                <a:ea typeface="+mn-ea"/>
                <a:cs typeface="Arial"/>
              </a:rPr>
              <a:t>Impact of exposure on efficacy outcomes was evaluated using logistic regression (CR</a:t>
            </a:r>
            <a:r>
              <a:rPr kumimoji="0" lang="en-US" sz="1200" b="0" i="0" u="none" strike="sngStrike" kern="1600" cap="none" spc="-50" normalizeH="0" baseline="0" noProof="0" dirty="0">
                <a:ln>
                  <a:noFill/>
                </a:ln>
                <a:solidFill>
                  <a:srgbClr val="203661"/>
                </a:solidFill>
                <a:effectLst/>
                <a:uLnTx/>
                <a:uFillTx/>
                <a:latin typeface="Trebuchet MS" panose="020B0603020202020204" pitchFamily="34" charset="0"/>
                <a:ea typeface="+mn-ea"/>
                <a:cs typeface="Arial"/>
              </a:rPr>
              <a:t> </a:t>
            </a:r>
            <a:r>
              <a:rPr kumimoji="0" lang="en-US" sz="1200" b="0" i="0" u="none" strike="noStrike" kern="1600" cap="none" spc="-50" normalizeH="0" baseline="0" noProof="0" dirty="0">
                <a:ln>
                  <a:noFill/>
                </a:ln>
                <a:solidFill>
                  <a:srgbClr val="203661"/>
                </a:solidFill>
                <a:effectLst/>
                <a:uLnTx/>
                <a:uFillTx/>
                <a:latin typeface="Trebuchet MS" panose="020B0603020202020204" pitchFamily="34" charset="0"/>
                <a:ea typeface="+mn-ea"/>
                <a:cs typeface="Arial"/>
              </a:rPr>
              <a:t>and ORR) or Cox Proportional-Hazards (Cox PH; overall survival [OS] and progression-free survival [PFS]) models</a:t>
            </a:r>
          </a:p>
          <a:p>
            <a:pPr marL="457200" marR="0" lvl="1" indent="-230188"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US" sz="1200" b="0" i="0" u="none" strike="noStrike" kern="1600" cap="none" spc="-5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Impact of exposure on safety outcomes was evaluated using categorical logistic regression with non-proportional odds (adverse events [AE] of vomiting, diarrhea, hypersensitivity, nausea, and neutropenia) or Cox PH (time to first dose reduction and time to first dose delay) models</a:t>
            </a:r>
          </a:p>
          <a:p>
            <a:pPr marL="457200" marR="0" lvl="1" indent="-22987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US" sz="1200" b="0" i="0" u="none" strike="noStrike" kern="1600" cap="none" spc="-50" normalizeH="0" baseline="0" noProof="0" dirty="0">
                <a:ln>
                  <a:noFill/>
                </a:ln>
                <a:solidFill>
                  <a:srgbClr val="203661"/>
                </a:solidFill>
                <a:effectLst/>
                <a:uLnTx/>
                <a:uFillTx/>
                <a:latin typeface="Trebuchet MS" panose="020B0603020202020204" pitchFamily="34" charset="0"/>
                <a:ea typeface="Times New Roman" panose="02020603050405020304" pitchFamily="18" charset="0"/>
                <a:cs typeface="Times New Roman"/>
              </a:rPr>
              <a:t>The statistically most significant analyte exposure metric was retained in the model; the effect of clinically relevant covariates including baseline body weight, age, race, lactate dehydrogenase (LDH), prior treatment, ECOG status, Trop-2 expression, UGT1A1 genotype, and granulocyte colony-stimulating factor treatment was then evaluated for statistical significance first using univariate analysis and, if significant, then included in the stepwise covariate modeling using p-value threshold of 0.01 and 0.001 for forward addition and backward elimination, respectively</a:t>
            </a:r>
          </a:p>
          <a:p>
            <a:pPr marL="457200" marR="0" lvl="1" indent="-230188"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US" sz="1200" b="0" i="0" u="none" strike="noStrike" kern="1600" cap="none" spc="-50" normalizeH="0" baseline="0" noProof="0" dirty="0">
                <a:ln>
                  <a:noFill/>
                </a:ln>
                <a:solidFill>
                  <a:srgbClr val="203661"/>
                </a:solidFill>
                <a:effectLst/>
                <a:uLnTx/>
                <a:uFillTx/>
                <a:latin typeface="Trebuchet MS" panose="020B0603020202020204" pitchFamily="34" charset="0"/>
                <a:ea typeface="Times New Roman" panose="02020603050405020304" pitchFamily="18" charset="0"/>
                <a:cs typeface="Times New Roman" panose="02020603050405020304" pitchFamily="18" charset="0"/>
              </a:rPr>
              <a:t>The developed models were used to predict response outcomes for the 8 mg/kg vs 10 mg/kg SG dose levels</a:t>
            </a:r>
            <a:endParaRPr kumimoji="0" lang="en-US" sz="1200" b="0" i="0" u="none" strike="noStrike" kern="1600" cap="none" spc="-50" normalizeH="0" baseline="0" noProof="0" dirty="0">
              <a:ln>
                <a:noFill/>
              </a:ln>
              <a:solidFill>
                <a:srgbClr val="203661"/>
              </a:solidFill>
              <a:effectLst/>
              <a:uLnTx/>
              <a:uFillTx/>
              <a:latin typeface="Trebuchet MS" panose="020B0603020202020204" pitchFamily="34" charset="0"/>
              <a:ea typeface="+mn-ea"/>
              <a:cs typeface="+mn-cs"/>
            </a:endParaRPr>
          </a:p>
        </p:txBody>
      </p:sp>
      <p:pic>
        <p:nvPicPr>
          <p:cNvPr id="11" name="Picture 10">
            <a:extLst>
              <a:ext uri="{FF2B5EF4-FFF2-40B4-BE49-F238E27FC236}">
                <a16:creationId xmlns:a16="http://schemas.microsoft.com/office/drawing/2014/main" id="{B0C3A79C-CEE5-40D2-9FD1-B14A4B580215}"/>
              </a:ext>
            </a:extLst>
          </p:cNvPr>
          <p:cNvPicPr>
            <a:picLocks noChangeAspect="1"/>
          </p:cNvPicPr>
          <p:nvPr/>
        </p:nvPicPr>
        <p:blipFill>
          <a:blip r:embed="rId3"/>
          <a:stretch>
            <a:fillRect/>
          </a:stretch>
        </p:blipFill>
        <p:spPr>
          <a:xfrm>
            <a:off x="4790524" y="1774460"/>
            <a:ext cx="2628632" cy="1388505"/>
          </a:xfrm>
          <a:prstGeom prst="rect">
            <a:avLst/>
          </a:prstGeom>
        </p:spPr>
      </p:pic>
    </p:spTree>
    <p:extLst>
      <p:ext uri="{BB962C8B-B14F-4D97-AF65-F5344CB8AC3E}">
        <p14:creationId xmlns:p14="http://schemas.microsoft.com/office/powerpoint/2010/main" val="4056739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1DB81-84EE-4F8B-9F46-5577607AFBFB}"/>
              </a:ext>
            </a:extLst>
          </p:cNvPr>
          <p:cNvSpPr>
            <a:spLocks noGrp="1"/>
          </p:cNvSpPr>
          <p:nvPr>
            <p:ph type="title"/>
          </p:nvPr>
        </p:nvSpPr>
        <p:spPr/>
        <p:txBody>
          <a:bodyPr anchor="ctr"/>
          <a:lstStyle/>
          <a:p>
            <a:r>
              <a:rPr lang="en-US" sz="3600" dirty="0">
                <a:solidFill>
                  <a:schemeClr val="accent1"/>
                </a:solidFill>
              </a:rPr>
              <a:t>Demographics and Baseline Characteristics</a:t>
            </a:r>
            <a:endParaRPr lang="en-US" dirty="0">
              <a:solidFill>
                <a:schemeClr val="accent1"/>
              </a:solidFill>
            </a:endParaRPr>
          </a:p>
        </p:txBody>
      </p:sp>
      <p:sp>
        <p:nvSpPr>
          <p:cNvPr id="3" name="Slide Number Placeholder 2">
            <a:extLst>
              <a:ext uri="{FF2B5EF4-FFF2-40B4-BE49-F238E27FC236}">
                <a16:creationId xmlns:a16="http://schemas.microsoft.com/office/drawing/2014/main" id="{3A97F612-C7C1-4EC0-A02E-D0B78EEC418A}"/>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a:t>
            </a:fld>
            <a:endParaRPr kumimoji="0" lang="en-US" sz="800" b="0" i="0" u="none" strike="noStrike" kern="1200" cap="none" spc="0" normalizeH="0" baseline="0" noProof="0" dirty="0">
              <a:ln>
                <a:noFill/>
              </a:ln>
              <a:solidFill>
                <a:srgbClr val="C6CAC6"/>
              </a:solidFill>
              <a:effectLst/>
              <a:uLnTx/>
              <a:uFillTx/>
              <a:latin typeface="Trebuchet MS" panose="020B0703020202090204" pitchFamily="34" charset="0"/>
              <a:ea typeface="+mn-ea"/>
              <a:cs typeface="+mn-cs"/>
            </a:endParaRPr>
          </a:p>
        </p:txBody>
      </p:sp>
      <p:graphicFrame>
        <p:nvGraphicFramePr>
          <p:cNvPr id="5" name="Table 4">
            <a:extLst>
              <a:ext uri="{FF2B5EF4-FFF2-40B4-BE49-F238E27FC236}">
                <a16:creationId xmlns:a16="http://schemas.microsoft.com/office/drawing/2014/main" id="{DD68C72F-9B66-4517-9E41-683B01B2427A}"/>
              </a:ext>
            </a:extLst>
          </p:cNvPr>
          <p:cNvGraphicFramePr>
            <a:graphicFrameLocks noGrp="1"/>
          </p:cNvGraphicFramePr>
          <p:nvPr/>
        </p:nvGraphicFramePr>
        <p:xfrm>
          <a:off x="577516" y="1351164"/>
          <a:ext cx="10281685" cy="4218646"/>
        </p:xfrm>
        <a:graphic>
          <a:graphicData uri="http://schemas.openxmlformats.org/drawingml/2006/table">
            <a:tbl>
              <a:tblPr firstRow="1" bandRow="1">
                <a:tableStyleId>{5C22544A-7EE6-4342-B048-85BDC9FD1C3A}</a:tableStyleId>
              </a:tblPr>
              <a:tblGrid>
                <a:gridCol w="4235185">
                  <a:extLst>
                    <a:ext uri="{9D8B030D-6E8A-4147-A177-3AD203B41FA5}">
                      <a16:colId xmlns:a16="http://schemas.microsoft.com/office/drawing/2014/main" val="4143289835"/>
                    </a:ext>
                  </a:extLst>
                </a:gridCol>
                <a:gridCol w="2015500">
                  <a:extLst>
                    <a:ext uri="{9D8B030D-6E8A-4147-A177-3AD203B41FA5}">
                      <a16:colId xmlns:a16="http://schemas.microsoft.com/office/drawing/2014/main" val="2283904000"/>
                    </a:ext>
                  </a:extLst>
                </a:gridCol>
                <a:gridCol w="2015500">
                  <a:extLst>
                    <a:ext uri="{9D8B030D-6E8A-4147-A177-3AD203B41FA5}">
                      <a16:colId xmlns:a16="http://schemas.microsoft.com/office/drawing/2014/main" val="2175527382"/>
                    </a:ext>
                  </a:extLst>
                </a:gridCol>
                <a:gridCol w="2015500">
                  <a:extLst>
                    <a:ext uri="{9D8B030D-6E8A-4147-A177-3AD203B41FA5}">
                      <a16:colId xmlns:a16="http://schemas.microsoft.com/office/drawing/2014/main" val="3626473161"/>
                    </a:ext>
                  </a:extLst>
                </a:gridCol>
              </a:tblGrid>
              <a:tr h="281513">
                <a:tc>
                  <a:txBody>
                    <a:bodyPr/>
                    <a:lstStyle/>
                    <a:p>
                      <a:pPr algn="ctr"/>
                      <a:endParaRPr lang="en-US" sz="1050" b="0" kern="1200" baseline="0" dirty="0">
                        <a:solidFill>
                          <a:schemeClr val="tx1"/>
                        </a:solidFill>
                        <a:latin typeface="Trebuchet MS" panose="020B0603020202020204" pitchFamily="34" charset="0"/>
                        <a:ea typeface="+mn-ea"/>
                        <a:cs typeface="Arial" panose="020B0604020202020204" pitchFamily="34" charset="0"/>
                      </a:endParaRPr>
                    </a:p>
                  </a:txBody>
                  <a:tcPr marT="9144" marB="91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50" b="1" dirty="0">
                          <a:solidFill>
                            <a:schemeClr val="bg1"/>
                          </a:solidFill>
                          <a:effectLst/>
                          <a:latin typeface="Trebuchet MS" panose="020B0603020202020204" pitchFamily="34" charset="0"/>
                        </a:rPr>
                        <a:t>IMMU-132-01 </a:t>
                      </a:r>
                      <a:br>
                        <a:rPr lang="en-US" sz="1050" b="1" dirty="0">
                          <a:solidFill>
                            <a:schemeClr val="bg1"/>
                          </a:solidFill>
                          <a:effectLst/>
                          <a:latin typeface="Trebuchet MS" panose="020B0603020202020204" pitchFamily="34" charset="0"/>
                        </a:rPr>
                      </a:br>
                      <a:r>
                        <a:rPr lang="en-US" sz="1050" b="1" dirty="0">
                          <a:solidFill>
                            <a:schemeClr val="bg1"/>
                          </a:solidFill>
                          <a:effectLst/>
                          <a:latin typeface="Trebuchet MS" panose="020B0603020202020204" pitchFamily="34" charset="0"/>
                        </a:rPr>
                        <a:t>(n=24)</a:t>
                      </a:r>
                      <a:endParaRPr lang="en-US" sz="1050" b="0" kern="1200" baseline="0" dirty="0">
                        <a:solidFill>
                          <a:schemeClr val="tx1"/>
                        </a:solidFill>
                        <a:latin typeface="Trebuchet MS" panose="020B0603020202020204" pitchFamily="34" charset="0"/>
                        <a:ea typeface="+mn-ea"/>
                        <a:cs typeface="Arial" panose="020B0604020202020204" pitchFamily="34" charset="0"/>
                      </a:endParaRPr>
                    </a:p>
                  </a:txBody>
                  <a:tcPr marT="9144" marB="9144"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algn="ctr">
                        <a:lnSpc>
                          <a:spcPct val="100000"/>
                        </a:lnSpc>
                        <a:spcBef>
                          <a:spcPts val="0"/>
                        </a:spcBef>
                        <a:spcAft>
                          <a:spcPts val="0"/>
                        </a:spcAft>
                      </a:pPr>
                      <a:r>
                        <a:rPr lang="en-US" sz="1050" b="1" dirty="0">
                          <a:solidFill>
                            <a:schemeClr val="bg1"/>
                          </a:solidFill>
                          <a:effectLst/>
                          <a:latin typeface="Trebuchet MS" panose="020B0603020202020204" pitchFamily="34" charset="0"/>
                        </a:rPr>
                        <a:t>ASCENT</a:t>
                      </a:r>
                      <a:br>
                        <a:rPr lang="en-US" sz="1050" b="1" dirty="0">
                          <a:solidFill>
                            <a:schemeClr val="bg1"/>
                          </a:solidFill>
                          <a:effectLst/>
                          <a:latin typeface="Trebuchet MS" panose="020B0603020202020204" pitchFamily="34" charset="0"/>
                        </a:rPr>
                      </a:br>
                      <a:r>
                        <a:rPr lang="en-US" sz="1050" b="1" dirty="0">
                          <a:solidFill>
                            <a:schemeClr val="bg1"/>
                          </a:solidFill>
                          <a:effectLst/>
                          <a:latin typeface="Trebuchet MS" panose="020B0603020202020204" pitchFamily="34" charset="0"/>
                        </a:rPr>
                        <a:t>(n=253)</a:t>
                      </a:r>
                      <a:endParaRPr lang="en-US" sz="105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T="9144" marB="914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b="1" dirty="0">
                          <a:solidFill>
                            <a:schemeClr val="bg1"/>
                          </a:solidFill>
                          <a:effectLst/>
                          <a:latin typeface="Trebuchet MS" panose="020B0603020202020204" pitchFamily="34" charset="0"/>
                        </a:rPr>
                        <a:t>Total </a:t>
                      </a:r>
                      <a:br>
                        <a:rPr lang="en-US" sz="1050" b="1" dirty="0">
                          <a:solidFill>
                            <a:schemeClr val="bg1"/>
                          </a:solidFill>
                          <a:effectLst/>
                          <a:latin typeface="Trebuchet MS" panose="020B0603020202020204" pitchFamily="34" charset="0"/>
                        </a:rPr>
                      </a:br>
                      <a:r>
                        <a:rPr lang="en-US" sz="1050" b="1" dirty="0">
                          <a:solidFill>
                            <a:schemeClr val="bg1"/>
                          </a:solidFill>
                          <a:effectLst/>
                          <a:latin typeface="Trebuchet MS" panose="020B0603020202020204" pitchFamily="34" charset="0"/>
                        </a:rPr>
                        <a:t>(N=277)</a:t>
                      </a:r>
                      <a:endParaRPr lang="en-US" sz="105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T="9144" marB="9144"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4038765166"/>
                  </a:ext>
                </a:extLst>
              </a:tr>
              <a:tr h="228254">
                <a:tc>
                  <a:txBody>
                    <a:bodyPr/>
                    <a:lstStyle/>
                    <a:p>
                      <a:pPr marL="0" indent="0" algn="l" fontAlgn="ctr"/>
                      <a:r>
                        <a:rPr lang="en-US" sz="1200" b="1" i="0" u="none" strike="noStrike" dirty="0">
                          <a:solidFill>
                            <a:schemeClr val="accent1"/>
                          </a:solidFill>
                          <a:latin typeface="Trebuchet MS" panose="020B0603020202020204" pitchFamily="34" charset="0"/>
                        </a:rPr>
                        <a:t>Female sex, n (%)</a:t>
                      </a:r>
                    </a:p>
                  </a:txBody>
                  <a:tcPr marL="45720" marR="45720" marT="18288" marB="18288"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kern="1200" baseline="0" dirty="0">
                          <a:solidFill>
                            <a:schemeClr val="accent1"/>
                          </a:solidFill>
                          <a:latin typeface="Trebuchet MS" panose="020B0603020202020204" pitchFamily="34" charset="0"/>
                          <a:ea typeface="+mn-ea"/>
                          <a:cs typeface="+mn-cs"/>
                        </a:rPr>
                        <a:t>24 (100)</a:t>
                      </a:r>
                      <a:endParaRPr lang="en-US" sz="1200" b="0" i="0" u="none" strike="noStrike" dirty="0">
                        <a:solidFill>
                          <a:schemeClr val="accent1"/>
                        </a:solidFill>
                        <a:latin typeface="Trebuchet MS" panose="020B0603020202020204" pitchFamily="34" charset="0"/>
                      </a:endParaRP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kern="1200" baseline="0" dirty="0">
                          <a:solidFill>
                            <a:schemeClr val="accent1"/>
                          </a:solidFill>
                          <a:latin typeface="Trebuchet MS" panose="020B0603020202020204" pitchFamily="34" charset="0"/>
                          <a:ea typeface="+mn-ea"/>
                          <a:cs typeface="+mn-cs"/>
                        </a:rPr>
                        <a:t>251 (99)</a:t>
                      </a:r>
                      <a:endParaRPr lang="en-US" sz="1200" b="0" i="0" u="none" strike="noStrike" dirty="0">
                        <a:solidFill>
                          <a:schemeClr val="accent1"/>
                        </a:solidFill>
                        <a:latin typeface="Trebuchet MS" panose="020B0603020202020204" pitchFamily="34" charset="0"/>
                      </a:endParaRP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kern="1200" baseline="0" dirty="0">
                          <a:solidFill>
                            <a:schemeClr val="accent1"/>
                          </a:solidFill>
                          <a:latin typeface="Trebuchet MS" panose="020B0603020202020204" pitchFamily="34" charset="0"/>
                          <a:ea typeface="+mn-ea"/>
                          <a:cs typeface="+mn-cs"/>
                        </a:rPr>
                        <a:t>275 (99)</a:t>
                      </a:r>
                      <a:endParaRPr lang="en-US" sz="1200" b="0" i="0" u="none" strike="noStrike" dirty="0">
                        <a:solidFill>
                          <a:schemeClr val="accent1"/>
                        </a:solidFill>
                        <a:latin typeface="Trebuchet MS" panose="020B0603020202020204" pitchFamily="34" charset="0"/>
                      </a:endParaRP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E7F3F3"/>
                    </a:solidFill>
                  </a:tcPr>
                </a:tc>
                <a:extLst>
                  <a:ext uri="{0D108BD9-81ED-4DB2-BD59-A6C34878D82A}">
                    <a16:rowId xmlns:a16="http://schemas.microsoft.com/office/drawing/2014/main" val="10003"/>
                  </a:ext>
                </a:extLst>
              </a:tr>
              <a:tr h="228254">
                <a:tc>
                  <a:txBody>
                    <a:bodyPr/>
                    <a:lstStyle/>
                    <a:p>
                      <a:pPr marL="0" indent="0" algn="l" fontAlgn="ctr"/>
                      <a:r>
                        <a:rPr lang="en-US" sz="1200" b="1" i="0" u="none" strike="noStrike" dirty="0">
                          <a:solidFill>
                            <a:schemeClr val="accent1"/>
                          </a:solidFill>
                          <a:latin typeface="Trebuchet MS" panose="020B0603020202020204" pitchFamily="34" charset="0"/>
                        </a:rPr>
                        <a:t>White race, n (%)</a:t>
                      </a:r>
                    </a:p>
                  </a:txBody>
                  <a:tcPr marL="45720" marR="45720" marT="18288" marB="18288"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chemeClr val="accent1"/>
                          </a:solidFill>
                          <a:latin typeface="Trebuchet MS" panose="020B0603020202020204" pitchFamily="34" charset="0"/>
                        </a:rPr>
                        <a:t>16 (67)</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chemeClr val="accent1"/>
                          </a:solidFill>
                          <a:latin typeface="Trebuchet MS" panose="020B0603020202020204" pitchFamily="34" charset="0"/>
                        </a:rPr>
                        <a:t>207 (82)</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chemeClr val="accent1"/>
                          </a:solidFill>
                          <a:latin typeface="Trebuchet MS" panose="020B0603020202020204" pitchFamily="34" charset="0"/>
                        </a:rPr>
                        <a:t>223 (81)</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80499302"/>
                  </a:ext>
                </a:extLst>
              </a:tr>
              <a:tr h="228254">
                <a:tc>
                  <a:txBody>
                    <a:bodyPr/>
                    <a:lstStyle/>
                    <a:p>
                      <a:pPr marL="0" marR="0">
                        <a:lnSpc>
                          <a:spcPct val="100000"/>
                        </a:lnSpc>
                        <a:spcBef>
                          <a:spcPts val="0"/>
                        </a:spcBef>
                        <a:spcAft>
                          <a:spcPts val="0"/>
                        </a:spcAft>
                      </a:pPr>
                      <a:r>
                        <a:rPr lang="en-US" sz="1200" b="1" dirty="0">
                          <a:solidFill>
                            <a:schemeClr val="accent1"/>
                          </a:solidFill>
                          <a:effectLst/>
                          <a:latin typeface="Trebuchet MS" panose="020B0603020202020204" pitchFamily="34" charset="0"/>
                        </a:rPr>
                        <a:t>Median age, y (range)</a:t>
                      </a:r>
                      <a:endParaRPr lang="en-US" sz="1200" b="1"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5720" marR="45720" marT="18288" marB="18288"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chemeClr val="accent1"/>
                          </a:solidFill>
                          <a:latin typeface="Trebuchet MS" panose="020B0603020202020204" pitchFamily="34" charset="0"/>
                        </a:rPr>
                        <a:t>53 (31-77)</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chemeClr val="accent1"/>
                          </a:solidFill>
                          <a:latin typeface="Trebuchet MS" panose="020B0603020202020204" pitchFamily="34" charset="0"/>
                        </a:rPr>
                        <a:t>54 (27-82)</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chemeClr val="accent1"/>
                          </a:solidFill>
                          <a:latin typeface="Trebuchet MS" panose="020B0603020202020204" pitchFamily="34" charset="0"/>
                        </a:rPr>
                        <a:t>54 (27-82)</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E7F3F3"/>
                    </a:solidFill>
                  </a:tcPr>
                </a:tc>
                <a:extLst>
                  <a:ext uri="{0D108BD9-81ED-4DB2-BD59-A6C34878D82A}">
                    <a16:rowId xmlns:a16="http://schemas.microsoft.com/office/drawing/2014/main" val="1536797942"/>
                  </a:ext>
                </a:extLst>
              </a:tr>
              <a:tr h="228254">
                <a:tc>
                  <a:txBody>
                    <a:bodyPr/>
                    <a:lstStyle/>
                    <a:p>
                      <a:pPr marL="0" marR="0">
                        <a:lnSpc>
                          <a:spcPct val="100000"/>
                        </a:lnSpc>
                        <a:spcBef>
                          <a:spcPts val="0"/>
                        </a:spcBef>
                        <a:spcAft>
                          <a:spcPts val="0"/>
                        </a:spcAft>
                      </a:pPr>
                      <a:r>
                        <a:rPr lang="en-US" sz="1200" b="1" dirty="0">
                          <a:solidFill>
                            <a:schemeClr val="accent1"/>
                          </a:solidFill>
                          <a:effectLst/>
                          <a:latin typeface="Trebuchet MS" panose="020B0603020202020204" pitchFamily="34" charset="0"/>
                        </a:rPr>
                        <a:t>ECOG PS, n (%)</a:t>
                      </a:r>
                      <a:endParaRPr lang="en-US" sz="1200" b="1"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5720" marR="45720" marT="18288" marB="18288"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200" b="0" i="0" u="none" strike="noStrike" dirty="0">
                        <a:solidFill>
                          <a:schemeClr val="accent1"/>
                        </a:solidFill>
                        <a:latin typeface="Trebuchet MS" panose="020B0603020202020204" pitchFamily="34" charset="0"/>
                      </a:endParaRP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200" b="0" i="0" u="none" strike="noStrike" dirty="0">
                        <a:solidFill>
                          <a:schemeClr val="accent1"/>
                        </a:solidFill>
                        <a:latin typeface="Trebuchet MS" panose="020B0603020202020204" pitchFamily="34" charset="0"/>
                      </a:endParaRP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200" b="0" i="0" u="none" strike="noStrike" dirty="0">
                        <a:solidFill>
                          <a:schemeClr val="accent1"/>
                        </a:solidFill>
                        <a:latin typeface="Trebuchet MS" panose="020B0603020202020204" pitchFamily="34" charset="0"/>
                      </a:endParaRP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37952100"/>
                  </a:ext>
                </a:extLst>
              </a:tr>
              <a:tr h="228254">
                <a:tc>
                  <a:txBody>
                    <a:bodyPr/>
                    <a:lstStyle/>
                    <a:p>
                      <a:pPr marL="182880" marR="0" indent="0">
                        <a:lnSpc>
                          <a:spcPct val="100000"/>
                        </a:lnSpc>
                        <a:spcBef>
                          <a:spcPts val="0"/>
                        </a:spcBef>
                        <a:spcAft>
                          <a:spcPts val="0"/>
                        </a:spcAft>
                      </a:pPr>
                      <a:r>
                        <a:rPr lang="en-US" sz="1200" b="1" dirty="0">
                          <a:solidFill>
                            <a:schemeClr val="accent1"/>
                          </a:solidFill>
                          <a:effectLst/>
                          <a:latin typeface="Trebuchet MS" panose="020B0603020202020204" pitchFamily="34" charset="0"/>
                        </a:rPr>
                        <a:t>0</a:t>
                      </a:r>
                      <a:endParaRPr lang="en-US" sz="1200" b="1"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5720" marR="45720" marT="18288" marB="18288"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chemeClr val="accent1"/>
                          </a:solidFill>
                          <a:latin typeface="Trebuchet MS" panose="020B0603020202020204" pitchFamily="34" charset="0"/>
                        </a:rPr>
                        <a:t>12 (50)</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chemeClr val="accent1"/>
                          </a:solidFill>
                          <a:latin typeface="Trebuchet MS" panose="020B0603020202020204" pitchFamily="34" charset="0"/>
                        </a:rPr>
                        <a:t>112 (44)</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chemeClr val="accent1"/>
                          </a:solidFill>
                          <a:latin typeface="Trebuchet MS" panose="020B0603020202020204" pitchFamily="34" charset="0"/>
                        </a:rPr>
                        <a:t>124 (45)</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1503984"/>
                  </a:ext>
                </a:extLst>
              </a:tr>
              <a:tr h="228254">
                <a:tc>
                  <a:txBody>
                    <a:bodyPr/>
                    <a:lstStyle/>
                    <a:p>
                      <a:pPr marL="182880" marR="0" indent="0">
                        <a:lnSpc>
                          <a:spcPct val="100000"/>
                        </a:lnSpc>
                        <a:spcBef>
                          <a:spcPts val="0"/>
                        </a:spcBef>
                        <a:spcAft>
                          <a:spcPts val="0"/>
                        </a:spcAft>
                      </a:pPr>
                      <a:r>
                        <a:rPr lang="en-US" sz="1200" b="1" dirty="0">
                          <a:solidFill>
                            <a:schemeClr val="accent1"/>
                          </a:solidFill>
                          <a:effectLst/>
                          <a:latin typeface="Trebuchet MS" panose="020B0603020202020204" pitchFamily="34" charset="0"/>
                        </a:rPr>
                        <a:t>1</a:t>
                      </a:r>
                      <a:endParaRPr lang="en-US" sz="1200" b="1"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5720" marR="45720" marT="18288" marB="18288"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chemeClr val="accent1"/>
                          </a:solidFill>
                          <a:latin typeface="Trebuchet MS" panose="020B0603020202020204" pitchFamily="34" charset="0"/>
                        </a:rPr>
                        <a:t>12 (50)</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chemeClr val="accent1"/>
                          </a:solidFill>
                          <a:latin typeface="Trebuchet MS" panose="020B0603020202020204" pitchFamily="34" charset="0"/>
                        </a:rPr>
                        <a:t>138 (55)</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chemeClr val="accent1"/>
                          </a:solidFill>
                          <a:latin typeface="Trebuchet MS" panose="020B0603020202020204" pitchFamily="34" charset="0"/>
                        </a:rPr>
                        <a:t>150 (54)</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6051957"/>
                  </a:ext>
                </a:extLst>
              </a:tr>
              <a:tr h="228254">
                <a:tc>
                  <a:txBody>
                    <a:bodyPr/>
                    <a:lstStyle/>
                    <a:p>
                      <a:pPr marL="182880" marR="0" indent="0">
                        <a:lnSpc>
                          <a:spcPct val="100000"/>
                        </a:lnSpc>
                        <a:spcBef>
                          <a:spcPts val="0"/>
                        </a:spcBef>
                        <a:spcAft>
                          <a:spcPts val="0"/>
                        </a:spcAft>
                      </a:pPr>
                      <a:r>
                        <a:rPr lang="en-US" sz="1200" b="1"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rPr>
                        <a:t>2</a:t>
                      </a:r>
                    </a:p>
                  </a:txBody>
                  <a:tcPr marL="45720" marR="45720" marT="18288" marB="18288"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chemeClr val="accent1"/>
                          </a:solidFill>
                          <a:latin typeface="Trebuchet MS" panose="020B0603020202020204" pitchFamily="34" charset="0"/>
                        </a:rPr>
                        <a:t>0</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kern="1200" baseline="0" dirty="0">
                          <a:solidFill>
                            <a:schemeClr val="accent1"/>
                          </a:solidFill>
                          <a:latin typeface="Trebuchet MS" panose="020B0603020202020204" pitchFamily="34" charset="0"/>
                          <a:ea typeface="+mn-ea"/>
                          <a:cs typeface="+mn-cs"/>
                        </a:rPr>
                        <a:t>3 (1)</a:t>
                      </a:r>
                      <a:endParaRPr lang="en-US" sz="1200" b="0" i="0" u="none" strike="noStrike" dirty="0">
                        <a:solidFill>
                          <a:schemeClr val="accent1"/>
                        </a:solidFill>
                        <a:latin typeface="Trebuchet MS" panose="020B0603020202020204" pitchFamily="34" charset="0"/>
                      </a:endParaRP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kern="1200" baseline="0" dirty="0">
                          <a:solidFill>
                            <a:schemeClr val="accent1"/>
                          </a:solidFill>
                          <a:latin typeface="Trebuchet MS" panose="020B0603020202020204" pitchFamily="34" charset="0"/>
                          <a:ea typeface="+mn-ea"/>
                          <a:cs typeface="+mn-cs"/>
                        </a:rPr>
                        <a:t> 3 (1)</a:t>
                      </a:r>
                      <a:endParaRPr lang="en-US" sz="1200" b="0" i="0" u="none" strike="noStrike" dirty="0">
                        <a:solidFill>
                          <a:schemeClr val="accent1"/>
                        </a:solidFill>
                        <a:latin typeface="Trebuchet MS" panose="020B0603020202020204" pitchFamily="34" charset="0"/>
                      </a:endParaRP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52790525"/>
                  </a:ext>
                </a:extLst>
              </a:tr>
              <a:tr h="228254">
                <a:tc>
                  <a:txBody>
                    <a:bodyPr/>
                    <a:lstStyle/>
                    <a:p>
                      <a:pPr algn="l" fontAlgn="ctr"/>
                      <a:r>
                        <a:rPr lang="en-US" sz="1200" b="1" i="0" u="none" strike="noStrike" dirty="0">
                          <a:solidFill>
                            <a:schemeClr val="accent1"/>
                          </a:solidFill>
                          <a:latin typeface="Trebuchet MS" panose="020B0603020202020204" pitchFamily="34" charset="0"/>
                        </a:rPr>
                        <a:t>Median body weight, kg (range)</a:t>
                      </a:r>
                    </a:p>
                  </a:txBody>
                  <a:tcPr marL="45720" marR="45720" marT="18288" marB="18288"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chemeClr val="accent1"/>
                          </a:solidFill>
                          <a:latin typeface="Trebuchet MS" panose="020B0603020202020204" pitchFamily="34" charset="0"/>
                        </a:rPr>
                        <a:t>61 (42-101)</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chemeClr val="accent1"/>
                          </a:solidFill>
                          <a:latin typeface="Trebuchet MS" panose="020B0603020202020204" pitchFamily="34" charset="0"/>
                        </a:rPr>
                        <a:t>68 (37-132)</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chemeClr val="accent1"/>
                          </a:solidFill>
                          <a:latin typeface="Trebuchet MS" panose="020B0603020202020204" pitchFamily="34" charset="0"/>
                        </a:rPr>
                        <a:t>67 (37-132)</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3F3"/>
                    </a:solidFill>
                  </a:tcPr>
                </a:tc>
                <a:extLst>
                  <a:ext uri="{0D108BD9-81ED-4DB2-BD59-A6C34878D82A}">
                    <a16:rowId xmlns:a16="http://schemas.microsoft.com/office/drawing/2014/main" val="3891744331"/>
                  </a:ext>
                </a:extLst>
              </a:tr>
              <a:tr h="228254">
                <a:tc>
                  <a:txBody>
                    <a:bodyPr/>
                    <a:lstStyle/>
                    <a:p>
                      <a:pPr algn="l" fontAlgn="ctr"/>
                      <a:r>
                        <a:rPr lang="en-US" sz="1200" b="1" i="0" u="none" strike="noStrike" dirty="0">
                          <a:solidFill>
                            <a:schemeClr val="accent1"/>
                          </a:solidFill>
                          <a:latin typeface="Trebuchet MS" panose="020B0603020202020204" pitchFamily="34" charset="0"/>
                        </a:rPr>
                        <a:t>Median LDH, IU/L (range)*</a:t>
                      </a:r>
                    </a:p>
                  </a:txBody>
                  <a:tcPr marL="45720" marR="45720" marT="18288" marB="18288"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chemeClr val="accent1"/>
                          </a:solidFill>
                          <a:latin typeface="Trebuchet MS" panose="020B0603020202020204" pitchFamily="34" charset="0"/>
                        </a:rPr>
                        <a:t>241 (13-1730)</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chemeClr val="accent1"/>
                          </a:solidFill>
                          <a:latin typeface="Trebuchet MS" panose="020B0603020202020204" pitchFamily="34" charset="0"/>
                        </a:rPr>
                        <a:t>283 (107-5930)</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chemeClr val="accent1"/>
                          </a:solidFill>
                          <a:latin typeface="Trebuchet MS" panose="020B0603020202020204" pitchFamily="34" charset="0"/>
                        </a:rPr>
                        <a:t>277 (107-5930) </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11973777"/>
                  </a:ext>
                </a:extLst>
              </a:tr>
              <a:tr h="228254">
                <a:tc>
                  <a:txBody>
                    <a:bodyPr/>
                    <a:lstStyle/>
                    <a:p>
                      <a:pPr algn="l" fontAlgn="ctr"/>
                      <a:r>
                        <a:rPr lang="en-US" sz="1200" b="1" i="0" u="none" strike="noStrike" dirty="0">
                          <a:solidFill>
                            <a:schemeClr val="accent1"/>
                          </a:solidFill>
                          <a:latin typeface="Trebuchet MS" panose="020B0603020202020204" pitchFamily="34" charset="0"/>
                        </a:rPr>
                        <a:t>Median prior lines of chemotherapy (range) </a:t>
                      </a:r>
                    </a:p>
                  </a:txBody>
                  <a:tcPr marL="45720" marR="45720" marT="18288" marB="18288"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chemeClr val="accent1"/>
                          </a:solidFill>
                          <a:latin typeface="Trebuchet MS" panose="020B0603020202020204" pitchFamily="34" charset="0"/>
                        </a:rPr>
                        <a:t>4 (1-7)</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chemeClr val="accent1"/>
                          </a:solidFill>
                          <a:latin typeface="Trebuchet MS" panose="020B0603020202020204" pitchFamily="34" charset="0"/>
                        </a:rPr>
                        <a:t>4 (2-17)</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chemeClr val="accent1"/>
                          </a:solidFill>
                          <a:latin typeface="Trebuchet MS" panose="020B0603020202020204" pitchFamily="34" charset="0"/>
                        </a:rPr>
                        <a:t>4 (1-17)</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3F3"/>
                    </a:solidFill>
                  </a:tcPr>
                </a:tc>
                <a:extLst>
                  <a:ext uri="{0D108BD9-81ED-4DB2-BD59-A6C34878D82A}">
                    <a16:rowId xmlns:a16="http://schemas.microsoft.com/office/drawing/2014/main" val="2039177619"/>
                  </a:ext>
                </a:extLst>
              </a:tr>
              <a:tr h="228254">
                <a:tc>
                  <a:txBody>
                    <a:bodyPr/>
                    <a:lstStyle/>
                    <a:p>
                      <a:pPr algn="l" fontAlgn="ctr"/>
                      <a:r>
                        <a:rPr lang="en-US" sz="1200" b="1" i="0" u="none" strike="noStrike" dirty="0">
                          <a:solidFill>
                            <a:schemeClr val="accent1"/>
                          </a:solidFill>
                          <a:latin typeface="Trebuchet MS" panose="020B0603020202020204" pitchFamily="34" charset="0"/>
                        </a:rPr>
                        <a:t>Median Trop-2 expression (H Score),</a:t>
                      </a:r>
                      <a:r>
                        <a:rPr lang="en-US" sz="1200" b="1" i="0" u="none" strike="noStrike" baseline="30000" dirty="0">
                          <a:solidFill>
                            <a:schemeClr val="accent1"/>
                          </a:solidFill>
                          <a:latin typeface="Trebuchet MS" panose="020B0603020202020204" pitchFamily="34" charset="0"/>
                        </a:rPr>
                        <a:t>†  </a:t>
                      </a:r>
                      <a:r>
                        <a:rPr lang="en-US" sz="1200" b="1" i="0" u="none" strike="noStrike" baseline="0" dirty="0">
                          <a:solidFill>
                            <a:schemeClr val="accent1"/>
                          </a:solidFill>
                          <a:latin typeface="Trebuchet MS" panose="020B0603020202020204" pitchFamily="34" charset="0"/>
                        </a:rPr>
                        <a:t>(range)</a:t>
                      </a:r>
                    </a:p>
                  </a:txBody>
                  <a:tcPr marL="45720" marR="45720" marT="18288" marB="18288"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200" b="0" i="0" u="none" strike="noStrike" dirty="0">
                          <a:solidFill>
                            <a:schemeClr val="accent1"/>
                          </a:solidFill>
                          <a:latin typeface="Trebuchet MS" panose="020B0603020202020204" pitchFamily="34" charset="0"/>
                        </a:rPr>
                        <a:t>-</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chemeClr val="accent1"/>
                          </a:solidFill>
                          <a:latin typeface="Trebuchet MS" panose="020B0603020202020204" pitchFamily="34" charset="0"/>
                        </a:rPr>
                        <a:t>220 (0-300)</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200" b="0" i="0" u="none" strike="noStrike" dirty="0">
                          <a:solidFill>
                            <a:schemeClr val="accent1"/>
                          </a:solidFill>
                          <a:latin typeface="Trebuchet MS" panose="020B0603020202020204" pitchFamily="34" charset="0"/>
                        </a:rPr>
                        <a:t>220 (0-300)</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32777496"/>
                  </a:ext>
                </a:extLst>
              </a:tr>
              <a:tr h="228254">
                <a:tc>
                  <a:txBody>
                    <a:bodyPr/>
                    <a:lstStyle/>
                    <a:p>
                      <a:pPr marL="0" marR="0" indent="0">
                        <a:lnSpc>
                          <a:spcPct val="100000"/>
                        </a:lnSpc>
                        <a:spcBef>
                          <a:spcPts val="0"/>
                        </a:spcBef>
                        <a:spcAft>
                          <a:spcPts val="0"/>
                        </a:spcAft>
                      </a:pPr>
                      <a:r>
                        <a:rPr lang="en-US" sz="1200" b="1" dirty="0">
                          <a:solidFill>
                            <a:schemeClr val="accent1"/>
                          </a:solidFill>
                          <a:effectLst/>
                          <a:latin typeface="Trebuchet MS" panose="020B0603020202020204" pitchFamily="34" charset="0"/>
                          <a:ea typeface="Calibri" panose="020F0502020204030204" pitchFamily="34" charset="0"/>
                          <a:cs typeface="Calibri" panose="020F0502020204030204" pitchFamily="34" charset="0"/>
                        </a:rPr>
                        <a:t> </a:t>
                      </a:r>
                      <a:r>
                        <a:rPr lang="en-US" sz="1200" b="1" i="1" dirty="0">
                          <a:solidFill>
                            <a:schemeClr val="accent1"/>
                          </a:solidFill>
                          <a:effectLst/>
                          <a:latin typeface="Trebuchet MS" panose="020B0603020202020204" pitchFamily="34" charset="0"/>
                          <a:ea typeface="Calibri" panose="020F0502020204030204" pitchFamily="34" charset="0"/>
                          <a:cs typeface="Calibri" panose="020F0502020204030204" pitchFamily="34" charset="0"/>
                        </a:rPr>
                        <a:t>UGT1A1</a:t>
                      </a:r>
                      <a:r>
                        <a:rPr lang="en-US" sz="1200" b="1" dirty="0">
                          <a:solidFill>
                            <a:schemeClr val="accent1"/>
                          </a:solidFill>
                          <a:effectLst/>
                          <a:latin typeface="Trebuchet MS" panose="020B0603020202020204" pitchFamily="34" charset="0"/>
                          <a:ea typeface="Calibri" panose="020F0502020204030204" pitchFamily="34" charset="0"/>
                          <a:cs typeface="Calibri" panose="020F0502020204030204" pitchFamily="34" charset="0"/>
                        </a:rPr>
                        <a:t> genotype, n (%)</a:t>
                      </a:r>
                      <a:endParaRPr lang="en-US" sz="1200" b="1"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5720" marR="45720" marT="18288" marB="18288"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algn="ctr" fontAlgn="ctr"/>
                      <a:endParaRPr lang="en-US" sz="1200" b="0" i="0" u="none" strike="noStrike" dirty="0">
                        <a:solidFill>
                          <a:schemeClr val="accent1"/>
                        </a:solidFill>
                        <a:latin typeface="Trebuchet MS" panose="020B0603020202020204" pitchFamily="34" charset="0"/>
                      </a:endParaRP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algn="ctr" fontAlgn="ctr"/>
                      <a:endParaRPr lang="en-US" sz="1200" b="0" i="0" u="none" strike="noStrike" dirty="0">
                        <a:solidFill>
                          <a:schemeClr val="accent1"/>
                        </a:solidFill>
                        <a:latin typeface="Trebuchet MS" panose="020B0603020202020204" pitchFamily="34" charset="0"/>
                      </a:endParaRP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algn="ctr" fontAlgn="ctr"/>
                      <a:endParaRPr lang="en-US" sz="1200" b="0" i="0" u="none" strike="noStrike" dirty="0">
                        <a:solidFill>
                          <a:schemeClr val="accent1"/>
                        </a:solidFill>
                        <a:latin typeface="Trebuchet MS" panose="020B0603020202020204" pitchFamily="34" charset="0"/>
                      </a:endParaRP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3F3"/>
                    </a:solidFill>
                  </a:tcPr>
                </a:tc>
                <a:extLst>
                  <a:ext uri="{0D108BD9-81ED-4DB2-BD59-A6C34878D82A}">
                    <a16:rowId xmlns:a16="http://schemas.microsoft.com/office/drawing/2014/main" val="2235179758"/>
                  </a:ext>
                </a:extLst>
              </a:tr>
              <a:tr h="228254">
                <a:tc>
                  <a:txBody>
                    <a:bodyPr/>
                    <a:lstStyle/>
                    <a:p>
                      <a:pPr marL="182880" marR="0" indent="0">
                        <a:lnSpc>
                          <a:spcPct val="100000"/>
                        </a:lnSpc>
                        <a:spcBef>
                          <a:spcPts val="0"/>
                        </a:spcBef>
                        <a:spcAft>
                          <a:spcPts val="0"/>
                        </a:spcAft>
                      </a:pPr>
                      <a:r>
                        <a:rPr lang="en-US" sz="1200" b="1" dirty="0">
                          <a:solidFill>
                            <a:schemeClr val="accent1"/>
                          </a:solidFill>
                          <a:effectLst/>
                          <a:latin typeface="Trebuchet MS" panose="020B0603020202020204" pitchFamily="34" charset="0"/>
                          <a:ea typeface="Calibri" panose="020F0502020204030204" pitchFamily="34" charset="0"/>
                          <a:cs typeface="Calibri" panose="020F0502020204030204" pitchFamily="34" charset="0"/>
                        </a:rPr>
                        <a:t>*1/*1</a:t>
                      </a:r>
                      <a:endParaRPr lang="en-US" sz="1200" b="1"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5720" marR="45720" marT="18288" marB="18288"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algn="ctr" fontAlgn="ctr"/>
                      <a:r>
                        <a:rPr lang="en-US" sz="1200" b="0" i="0" u="none" strike="noStrike" dirty="0">
                          <a:solidFill>
                            <a:schemeClr val="accent1"/>
                          </a:solidFill>
                          <a:latin typeface="Trebuchet MS" panose="020B0603020202020204" pitchFamily="34" charset="0"/>
                        </a:rPr>
                        <a:t>2 (8)</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algn="ctr" fontAlgn="ctr"/>
                      <a:r>
                        <a:rPr lang="en-US" sz="1200" b="0" i="0" u="none" strike="noStrike" dirty="0">
                          <a:solidFill>
                            <a:schemeClr val="accent1"/>
                          </a:solidFill>
                          <a:latin typeface="Trebuchet MS" panose="020B0603020202020204" pitchFamily="34" charset="0"/>
                        </a:rPr>
                        <a:t>110 (43)</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algn="ctr" fontAlgn="ctr"/>
                      <a:r>
                        <a:rPr lang="en-US" sz="1200" b="0" i="0" u="none" strike="noStrike" dirty="0">
                          <a:solidFill>
                            <a:schemeClr val="accent1"/>
                          </a:solidFill>
                          <a:latin typeface="Trebuchet MS" panose="020B0603020202020204" pitchFamily="34" charset="0"/>
                        </a:rPr>
                        <a:t>112 (40)</a:t>
                      </a:r>
                      <a:endParaRPr lang="en-US" sz="1200" b="1" i="0" u="none" strike="noStrike" dirty="0">
                        <a:solidFill>
                          <a:schemeClr val="accent1"/>
                        </a:solidFill>
                        <a:latin typeface="Trebuchet MS" panose="020B0603020202020204" pitchFamily="34" charset="0"/>
                      </a:endParaRP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3F3"/>
                    </a:solidFill>
                  </a:tcPr>
                </a:tc>
                <a:extLst>
                  <a:ext uri="{0D108BD9-81ED-4DB2-BD59-A6C34878D82A}">
                    <a16:rowId xmlns:a16="http://schemas.microsoft.com/office/drawing/2014/main" val="243423975"/>
                  </a:ext>
                </a:extLst>
              </a:tr>
              <a:tr h="228254">
                <a:tc>
                  <a:txBody>
                    <a:bodyPr/>
                    <a:lstStyle/>
                    <a:p>
                      <a:pPr marL="182880" marR="0" indent="0">
                        <a:lnSpc>
                          <a:spcPct val="100000"/>
                        </a:lnSpc>
                        <a:spcBef>
                          <a:spcPts val="0"/>
                        </a:spcBef>
                        <a:spcAft>
                          <a:spcPts val="0"/>
                        </a:spcAft>
                      </a:pPr>
                      <a:r>
                        <a:rPr lang="en-US" sz="1200" b="1" dirty="0">
                          <a:solidFill>
                            <a:schemeClr val="accent1"/>
                          </a:solidFill>
                          <a:effectLst/>
                          <a:latin typeface="Trebuchet MS" panose="020B0603020202020204" pitchFamily="34" charset="0"/>
                          <a:ea typeface="Calibri" panose="020F0502020204030204" pitchFamily="34" charset="0"/>
                          <a:cs typeface="Calibri" panose="020F0502020204030204" pitchFamily="34" charset="0"/>
                        </a:rPr>
                        <a:t>*1/*28</a:t>
                      </a:r>
                      <a:endParaRPr lang="en-US" sz="1200" b="1"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5720" marR="45720" marT="18288" marB="18288"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algn="ctr" fontAlgn="ctr"/>
                      <a:r>
                        <a:rPr lang="en-US" sz="1200" b="0" i="0" u="none" strike="noStrike" dirty="0">
                          <a:solidFill>
                            <a:schemeClr val="accent1"/>
                          </a:solidFill>
                          <a:latin typeface="Trebuchet MS" panose="020B0603020202020204" pitchFamily="34" charset="0"/>
                        </a:rPr>
                        <a:t>10 (42)</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algn="ctr" fontAlgn="ctr"/>
                      <a:r>
                        <a:rPr lang="en-US" sz="1200" b="0" i="0" u="none" strike="noStrike" dirty="0">
                          <a:solidFill>
                            <a:schemeClr val="accent1"/>
                          </a:solidFill>
                          <a:latin typeface="Trebuchet MS" panose="020B0603020202020204" pitchFamily="34" charset="0"/>
                        </a:rPr>
                        <a:t>95 (38)</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algn="ctr" fontAlgn="ctr"/>
                      <a:r>
                        <a:rPr lang="en-US" sz="1200" b="0" i="0" u="none" strike="noStrike" dirty="0">
                          <a:solidFill>
                            <a:schemeClr val="accent1"/>
                          </a:solidFill>
                          <a:latin typeface="Trebuchet MS" panose="020B0603020202020204" pitchFamily="34" charset="0"/>
                        </a:rPr>
                        <a:t>105 (38)</a:t>
                      </a:r>
                      <a:endParaRPr lang="en-US" sz="1200" b="1" i="0" u="none" strike="noStrike" dirty="0">
                        <a:solidFill>
                          <a:schemeClr val="accent1"/>
                        </a:solidFill>
                        <a:latin typeface="Trebuchet MS" panose="020B0603020202020204" pitchFamily="34" charset="0"/>
                      </a:endParaRP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3F3"/>
                    </a:solidFill>
                  </a:tcPr>
                </a:tc>
                <a:extLst>
                  <a:ext uri="{0D108BD9-81ED-4DB2-BD59-A6C34878D82A}">
                    <a16:rowId xmlns:a16="http://schemas.microsoft.com/office/drawing/2014/main" val="3955804718"/>
                  </a:ext>
                </a:extLst>
              </a:tr>
              <a:tr h="228254">
                <a:tc>
                  <a:txBody>
                    <a:bodyPr/>
                    <a:lstStyle/>
                    <a:p>
                      <a:pPr marL="182880" marR="0" indent="0">
                        <a:lnSpc>
                          <a:spcPct val="100000"/>
                        </a:lnSpc>
                        <a:spcBef>
                          <a:spcPts val="0"/>
                        </a:spcBef>
                        <a:spcAft>
                          <a:spcPts val="0"/>
                        </a:spcAft>
                      </a:pPr>
                      <a:r>
                        <a:rPr lang="en-US" sz="1200" b="1" dirty="0">
                          <a:solidFill>
                            <a:schemeClr val="accent1"/>
                          </a:solidFill>
                          <a:effectLst/>
                          <a:latin typeface="Trebuchet MS" panose="020B0603020202020204" pitchFamily="34" charset="0"/>
                          <a:ea typeface="Calibri" panose="020F0502020204030204" pitchFamily="34" charset="0"/>
                          <a:cs typeface="Calibri" panose="020F0502020204030204" pitchFamily="34" charset="0"/>
                        </a:rPr>
                        <a:t>*28/*28</a:t>
                      </a:r>
                      <a:endParaRPr lang="en-US" sz="1200" b="1"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45720" marR="45720" marT="18288" marB="18288"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algn="ctr" fontAlgn="ctr"/>
                      <a:r>
                        <a:rPr lang="en-US" sz="1200" b="0" i="0" u="none" strike="noStrike" dirty="0">
                          <a:solidFill>
                            <a:schemeClr val="accent1"/>
                          </a:solidFill>
                          <a:latin typeface="Trebuchet MS" panose="020B0603020202020204" pitchFamily="34" charset="0"/>
                        </a:rPr>
                        <a:t>4 (17)</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algn="ctr" fontAlgn="ctr"/>
                      <a:r>
                        <a:rPr lang="en-US" sz="1200" b="0" i="0" u="none" strike="noStrike" dirty="0">
                          <a:solidFill>
                            <a:schemeClr val="accent1"/>
                          </a:solidFill>
                          <a:latin typeface="Trebuchet MS" panose="020B0603020202020204" pitchFamily="34" charset="0"/>
                        </a:rPr>
                        <a:t>34 (13)</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algn="ctr" fontAlgn="ctr"/>
                      <a:r>
                        <a:rPr lang="en-US" sz="1200" b="0" i="0" u="none" strike="noStrike" dirty="0">
                          <a:solidFill>
                            <a:schemeClr val="accent1"/>
                          </a:solidFill>
                          <a:latin typeface="Trebuchet MS" panose="020B0603020202020204" pitchFamily="34" charset="0"/>
                        </a:rPr>
                        <a:t>38 (14)</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3F3"/>
                    </a:solidFill>
                  </a:tcPr>
                </a:tc>
                <a:extLst>
                  <a:ext uri="{0D108BD9-81ED-4DB2-BD59-A6C34878D82A}">
                    <a16:rowId xmlns:a16="http://schemas.microsoft.com/office/drawing/2014/main" val="10022"/>
                  </a:ext>
                </a:extLst>
              </a:tr>
              <a:tr h="228254">
                <a:tc>
                  <a:txBody>
                    <a:bodyPr/>
                    <a:lstStyle/>
                    <a:p>
                      <a:pPr marL="182880" marR="0" indent="0">
                        <a:lnSpc>
                          <a:spcPct val="100000"/>
                        </a:lnSpc>
                        <a:spcBef>
                          <a:spcPts val="0"/>
                        </a:spcBef>
                        <a:spcAft>
                          <a:spcPts val="0"/>
                        </a:spcAft>
                      </a:pPr>
                      <a:r>
                        <a:rPr lang="en-US" sz="1200" b="1"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rPr>
                        <a:t>All others</a:t>
                      </a:r>
                      <a:endParaRPr lang="en-US" sz="1200" b="1" kern="1200" baseline="30000" dirty="0">
                        <a:solidFill>
                          <a:schemeClr val="accent1"/>
                        </a:solidFill>
                        <a:effectLst/>
                        <a:latin typeface="Trebuchet MS" panose="020B0603020202020204" pitchFamily="34" charset="0"/>
                        <a:ea typeface="Calibri" panose="020F0502020204030204" pitchFamily="34" charset="0"/>
                        <a:cs typeface="Calibri" panose="020F0502020204030204" pitchFamily="34" charset="0"/>
                      </a:endParaRPr>
                    </a:p>
                  </a:txBody>
                  <a:tcPr marL="45720" marR="45720" marT="18288" marB="18288"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algn="ctr" fontAlgn="ctr"/>
                      <a:r>
                        <a:rPr lang="en-US" sz="1200" b="0" i="0" u="none" strike="noStrike" dirty="0">
                          <a:solidFill>
                            <a:schemeClr val="accent1"/>
                          </a:solidFill>
                          <a:latin typeface="Trebuchet MS" panose="020B0603020202020204" pitchFamily="34" charset="0"/>
                        </a:rPr>
                        <a:t>0</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algn="ctr" fontAlgn="ctr"/>
                      <a:r>
                        <a:rPr lang="en-US" sz="1200" b="0" i="0" u="none" strike="noStrike" dirty="0">
                          <a:solidFill>
                            <a:schemeClr val="accent1"/>
                          </a:solidFill>
                          <a:latin typeface="Trebuchet MS" panose="020B0603020202020204" pitchFamily="34" charset="0"/>
                        </a:rPr>
                        <a:t>7 (3)</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algn="ctr" fontAlgn="ctr"/>
                      <a:r>
                        <a:rPr lang="en-US" sz="1200" b="0" i="0" u="none" strike="noStrike" dirty="0">
                          <a:solidFill>
                            <a:schemeClr val="accent1"/>
                          </a:solidFill>
                          <a:latin typeface="Trebuchet MS" panose="020B0603020202020204" pitchFamily="34" charset="0"/>
                        </a:rPr>
                        <a:t>7 (3)</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3F3"/>
                    </a:solidFill>
                  </a:tcPr>
                </a:tc>
                <a:extLst>
                  <a:ext uri="{0D108BD9-81ED-4DB2-BD59-A6C34878D82A}">
                    <a16:rowId xmlns:a16="http://schemas.microsoft.com/office/drawing/2014/main" val="10023"/>
                  </a:ext>
                </a:extLst>
              </a:tr>
              <a:tr h="228254">
                <a:tc>
                  <a:txBody>
                    <a:bodyPr/>
                    <a:lstStyle/>
                    <a:p>
                      <a:pPr marL="182880" marR="0" indent="0">
                        <a:lnSpc>
                          <a:spcPct val="100000"/>
                        </a:lnSpc>
                        <a:spcBef>
                          <a:spcPts val="0"/>
                        </a:spcBef>
                        <a:spcAft>
                          <a:spcPts val="0"/>
                        </a:spcAft>
                      </a:pPr>
                      <a:r>
                        <a:rPr lang="en-US" sz="1200" b="1" dirty="0">
                          <a:solidFill>
                            <a:schemeClr val="accent1"/>
                          </a:solidFill>
                          <a:effectLst/>
                          <a:latin typeface="Trebuchet MS" panose="020B0603020202020204" pitchFamily="34" charset="0"/>
                          <a:ea typeface="Calibri" panose="020F0502020204030204" pitchFamily="34" charset="0"/>
                          <a:cs typeface="Times New Roman" panose="02020603050405020304" pitchFamily="18" charset="0"/>
                        </a:rPr>
                        <a:t>Missing</a:t>
                      </a:r>
                    </a:p>
                  </a:txBody>
                  <a:tcPr marL="45720" marR="45720" marT="18288" marB="18288"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algn="ctr" fontAlgn="ctr"/>
                      <a:r>
                        <a:rPr lang="en-US" sz="1200" b="0" i="0" u="none" strike="noStrike" dirty="0">
                          <a:solidFill>
                            <a:schemeClr val="accent1"/>
                          </a:solidFill>
                          <a:latin typeface="Trebuchet MS" panose="020B0603020202020204" pitchFamily="34" charset="0"/>
                        </a:rPr>
                        <a:t>8 (33)</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algn="ctr" fontAlgn="ctr"/>
                      <a:r>
                        <a:rPr lang="en-US" sz="1200" b="0" i="0" u="none" strike="noStrike" dirty="0">
                          <a:solidFill>
                            <a:schemeClr val="accent1"/>
                          </a:solidFill>
                          <a:latin typeface="Trebuchet MS" panose="020B0603020202020204" pitchFamily="34" charset="0"/>
                        </a:rPr>
                        <a:t>7 (3)</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tc>
                  <a:txBody>
                    <a:bodyPr/>
                    <a:lstStyle/>
                    <a:p>
                      <a:pPr algn="ctr" fontAlgn="ctr"/>
                      <a:r>
                        <a:rPr lang="en-US" sz="1200" b="0" i="0" u="none" strike="noStrike" dirty="0">
                          <a:solidFill>
                            <a:schemeClr val="accent1"/>
                          </a:solidFill>
                          <a:latin typeface="Trebuchet MS" panose="020B0603020202020204" pitchFamily="34" charset="0"/>
                        </a:rPr>
                        <a:t>15 (5)</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F3F3"/>
                    </a:solidFill>
                  </a:tcPr>
                </a:tc>
                <a:extLst>
                  <a:ext uri="{0D108BD9-81ED-4DB2-BD59-A6C34878D82A}">
                    <a16:rowId xmlns:a16="http://schemas.microsoft.com/office/drawing/2014/main" val="10024"/>
                  </a:ext>
                </a:extLst>
              </a:tr>
            </a:tbl>
          </a:graphicData>
        </a:graphic>
      </p:graphicFrame>
      <p:sp>
        <p:nvSpPr>
          <p:cNvPr id="6" name="Text Placeholder 4">
            <a:extLst>
              <a:ext uri="{FF2B5EF4-FFF2-40B4-BE49-F238E27FC236}">
                <a16:creationId xmlns:a16="http://schemas.microsoft.com/office/drawing/2014/main" id="{EA3C8C9F-A583-4D89-98DE-4FECB83B4477}"/>
              </a:ext>
            </a:extLst>
          </p:cNvPr>
          <p:cNvSpPr txBox="1">
            <a:spLocks/>
          </p:cNvSpPr>
          <p:nvPr/>
        </p:nvSpPr>
        <p:spPr>
          <a:xfrm>
            <a:off x="211015" y="5818305"/>
            <a:ext cx="11349170" cy="671395"/>
          </a:xfrm>
          <a:prstGeom prst="rect">
            <a:avLst/>
          </a:prstGeom>
        </p:spPr>
        <p:txBody>
          <a:bodyPr vert="horz" lIns="91440" tIns="45720" rIns="91440" bIns="45720" rtlCol="0" anchor="b">
            <a:noAutofit/>
          </a:bodyPr>
          <a:lstStyle>
            <a:lvl1pPr marL="0" indent="0" algn="l" defTabSz="914400" rtl="0" eaLnBrk="1" latinLnBrk="0" hangingPunct="1">
              <a:lnSpc>
                <a:spcPct val="90000"/>
              </a:lnSpc>
              <a:spcBef>
                <a:spcPts val="1000"/>
              </a:spcBef>
              <a:buFont typeface="Arial" panose="020B0604020202020204" pitchFamily="34" charset="0"/>
              <a:buNone/>
              <a:defRPr sz="9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System Font Regular"/>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System Font Regular"/>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Helvetica" charset="0"/>
                <a:cs typeface="Arial" panose="020B0604020202020204" pitchFamily="34" charset="0"/>
              </a:rPr>
              <a:t>*1 patient in the ASCENT study had missing baseline LDH values. </a:t>
            </a:r>
            <a:r>
              <a:rPr kumimoji="0" lang="en-US" sz="800" b="0" i="0" u="none" strike="noStrike" kern="1200" cap="none" spc="0" normalizeH="0" baseline="30000" noProof="0" dirty="0">
                <a:ln>
                  <a:noFill/>
                </a:ln>
                <a:solidFill>
                  <a:srgbClr val="203661"/>
                </a:solidFill>
                <a:effectLst/>
                <a:uLnTx/>
                <a:uFillTx/>
                <a:latin typeface="Trebuchet MS" panose="020B0603020202020204" pitchFamily="34" charset="0"/>
                <a:ea typeface="Helvetica" charset="0"/>
                <a:cs typeface="Arial" panose="020B0604020202020204" pitchFamily="34" charset="0"/>
              </a:rPr>
              <a:t>†</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Baseline Trop-2 levels in Study IMMU-132-01 were reported as a categorical variable from a different assay format.</a:t>
            </a:r>
            <a:b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b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Arial" panose="020B0604020202020204" pitchFamily="34" charset="0"/>
              </a:rPr>
              <a:t>ECOG, Eastern Cooperative Oncology Group; LDH, lactate dehydrogenase; Trop-2, trophoblast cell surface antigen 2; </a:t>
            </a:r>
            <a:r>
              <a:rPr kumimoji="0" lang="en-US" sz="800" b="0" i="1"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Arial" panose="020B0604020202020204" pitchFamily="34" charset="0"/>
              </a:rPr>
              <a:t>UGT1A1</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Arial" panose="020B0604020202020204" pitchFamily="34" charset="0"/>
              </a:rPr>
              <a:t>, uridine 5'-diphospho-glucuronosyltransferase 1A1; PS, performance status.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1. Singh I, et al. Presented at ASCO 2022 (abstract ID #1076). Exposure-Response Analyses of Sacituzumab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Arial" panose="020B0604020202020204" pitchFamily="34" charset="0"/>
              </a:rPr>
              <a:t>Govitecan</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 Efficacy and Safety in Patients With Metastatic Triple-Negative Breast Cancer.</a:t>
            </a:r>
            <a:endParaRPr kumimoji="0" lang="en-US" sz="800" b="0" i="0" u="none" strike="sngStrike" kern="1200" cap="none" spc="0" normalizeH="0" baseline="30000" noProof="0" dirty="0">
              <a:ln>
                <a:noFill/>
              </a:ln>
              <a:solidFill>
                <a:srgbClr val="203661"/>
              </a:solidFill>
              <a:effectLst/>
              <a:uLnTx/>
              <a:uFillTx/>
              <a:latin typeface="Trebuchet MS" panose="020B0603020202020204" pitchFamily="34" charset="0"/>
              <a:ea typeface="Helvetica" charset="0"/>
              <a:cs typeface="Arial" panose="020B0604020202020204" pitchFamily="34" charset="0"/>
            </a:endParaRPr>
          </a:p>
        </p:txBody>
      </p:sp>
    </p:spTree>
    <p:extLst>
      <p:ext uri="{BB962C8B-B14F-4D97-AF65-F5344CB8AC3E}">
        <p14:creationId xmlns:p14="http://schemas.microsoft.com/office/powerpoint/2010/main" val="867423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EF9DB-FD9E-4186-93CE-03C8F40E5BDB}"/>
              </a:ext>
            </a:extLst>
          </p:cNvPr>
          <p:cNvSpPr>
            <a:spLocks noGrp="1"/>
          </p:cNvSpPr>
          <p:nvPr>
            <p:ph type="title"/>
          </p:nvPr>
        </p:nvSpPr>
        <p:spPr/>
        <p:txBody>
          <a:bodyPr anchor="ctr"/>
          <a:lstStyle/>
          <a:p>
            <a:r>
              <a:rPr lang="en-US" dirty="0">
                <a:solidFill>
                  <a:schemeClr val="accent1"/>
                </a:solidFill>
              </a:rPr>
              <a:t>Exposure-Efficacy</a:t>
            </a:r>
            <a:r>
              <a:rPr lang="en-US" dirty="0"/>
              <a:t> </a:t>
            </a:r>
            <a:r>
              <a:rPr lang="en-US" dirty="0">
                <a:solidFill>
                  <a:schemeClr val="accent1"/>
                </a:solidFill>
              </a:rPr>
              <a:t>Analysis</a:t>
            </a:r>
            <a:r>
              <a:rPr lang="en-US" dirty="0"/>
              <a:t> </a:t>
            </a:r>
          </a:p>
        </p:txBody>
      </p:sp>
      <p:sp>
        <p:nvSpPr>
          <p:cNvPr id="3" name="Slide Number Placeholder 2">
            <a:extLst>
              <a:ext uri="{FF2B5EF4-FFF2-40B4-BE49-F238E27FC236}">
                <a16:creationId xmlns:a16="http://schemas.microsoft.com/office/drawing/2014/main" id="{8D2BD809-4397-4352-90A0-7C7BEC8A7ADC}"/>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sz="800" b="0" i="0" u="none" strike="noStrike" kern="1200" cap="none" spc="0" normalizeH="0" baseline="0" noProof="0" dirty="0">
              <a:ln>
                <a:noFill/>
              </a:ln>
              <a:solidFill>
                <a:srgbClr val="C6CAC6"/>
              </a:solidFill>
              <a:effectLst/>
              <a:uLnTx/>
              <a:uFillTx/>
              <a:latin typeface="Trebuchet MS" panose="020B0703020202090204" pitchFamily="34" charset="0"/>
              <a:ea typeface="+mn-ea"/>
              <a:cs typeface="+mn-cs"/>
            </a:endParaRPr>
          </a:p>
        </p:txBody>
      </p:sp>
      <p:sp>
        <p:nvSpPr>
          <p:cNvPr id="5" name="Text Placeholder 4">
            <a:extLst>
              <a:ext uri="{FF2B5EF4-FFF2-40B4-BE49-F238E27FC236}">
                <a16:creationId xmlns:a16="http://schemas.microsoft.com/office/drawing/2014/main" id="{445AB4C2-6DBB-4355-A71A-C635C304C180}"/>
              </a:ext>
            </a:extLst>
          </p:cNvPr>
          <p:cNvSpPr txBox="1">
            <a:spLocks/>
          </p:cNvSpPr>
          <p:nvPr/>
        </p:nvSpPr>
        <p:spPr>
          <a:xfrm>
            <a:off x="220269" y="5935171"/>
            <a:ext cx="11349170" cy="671395"/>
          </a:xfrm>
          <a:prstGeom prst="rect">
            <a:avLst/>
          </a:prstGeom>
        </p:spPr>
        <p:txBody>
          <a:bodyPr vert="horz" lIns="91440" tIns="45720" rIns="91440" bIns="4572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9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System Font Regular"/>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System Font Regular"/>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Helvetica" charset="0"/>
                <a:cs typeface="Arial" panose="020B0604020202020204" pitchFamily="34" charset="0"/>
              </a:rPr>
              <a:t>CAVG, average concentration; CR, complete response; LDH, lactate dehydrogenase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Helvetica" charset="0"/>
                <a:cs typeface="Arial" panose="020B0604020202020204" pitchFamily="34" charset="0"/>
              </a:rPr>
              <a:t>mTNBC</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Helvetica" charset="0"/>
                <a:cs typeface="Arial" panose="020B0604020202020204" pitchFamily="34" charset="0"/>
              </a:rPr>
              <a:t>, metastatic triple negative breast cancer; ORR, objective response rate, OS, overall survival; PFS, progression free survival, SG,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Helvetica" charset="0"/>
                <a:cs typeface="Arial" panose="020B0604020202020204" pitchFamily="34" charset="0"/>
              </a:rPr>
              <a:t>sacituzumab</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Helvetica" charset="0"/>
                <a:cs typeface="Arial" panose="020B0604020202020204" pitchFamily="34" charset="0"/>
              </a:rPr>
              <a:t>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Helvetica" charset="0"/>
                <a:cs typeface="Arial" panose="020B0604020202020204" pitchFamily="34" charset="0"/>
              </a:rPr>
              <a:t>govitecan</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Helvetica"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1. Singh I, et al. Presented at ASCO 2022 (abstract ID #1076). Exposure-Response Analyses of Sacituzumab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Arial" panose="020B0604020202020204" pitchFamily="34" charset="0"/>
              </a:rPr>
              <a:t>Govitecan</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 Efficacy and Safety in Patients With Metastatic Triple-Negative Breast Cancer.</a:t>
            </a:r>
            <a:endParaRPr kumimoji="0" lang="en-US" sz="800" b="0" i="0" u="none" strike="sngStrike" kern="1200" cap="none" spc="0" normalizeH="0" baseline="30000" noProof="0" dirty="0">
              <a:ln>
                <a:noFill/>
              </a:ln>
              <a:solidFill>
                <a:srgbClr val="203661"/>
              </a:solidFill>
              <a:effectLst/>
              <a:uLnTx/>
              <a:uFillTx/>
              <a:latin typeface="Trebuchet MS" panose="020B0603020202020204" pitchFamily="34" charset="0"/>
              <a:ea typeface="Helvetica" charset="0"/>
              <a:cs typeface="Arial" panose="020B0604020202020204" pitchFamily="34" charset="0"/>
            </a:endParaRPr>
          </a:p>
        </p:txBody>
      </p:sp>
      <p:sp>
        <p:nvSpPr>
          <p:cNvPr id="8" name="Content Placeholder 2">
            <a:extLst>
              <a:ext uri="{FF2B5EF4-FFF2-40B4-BE49-F238E27FC236}">
                <a16:creationId xmlns:a16="http://schemas.microsoft.com/office/drawing/2014/main" id="{A2AE16FE-0FCD-44C5-BA17-212C41E3468E}"/>
              </a:ext>
            </a:extLst>
          </p:cNvPr>
          <p:cNvSpPr txBox="1">
            <a:spLocks/>
          </p:cNvSpPr>
          <p:nvPr/>
        </p:nvSpPr>
        <p:spPr>
          <a:xfrm>
            <a:off x="389331" y="1563241"/>
            <a:ext cx="11582400" cy="4678363"/>
          </a:xfrm>
          <a:prstGeom prst="rect">
            <a:avLst/>
          </a:prstGeom>
        </p:spPr>
        <p:txBody>
          <a:bodyPr vert="horz" lIns="91440" tIns="45720" rIns="91440" bIns="45720" rtlCol="0" anchor="t">
            <a:noAutofit/>
          </a:bodyPr>
          <a:lstStyle>
            <a:lvl1pPr marL="342900" indent="-342900" algn="l" defTabSz="914400" rtl="0" eaLnBrk="1" latinLnBrk="0" hangingPunct="1">
              <a:lnSpc>
                <a:spcPct val="114000"/>
              </a:lnSpc>
              <a:spcBef>
                <a:spcPts val="0"/>
              </a:spcBef>
              <a:spcAft>
                <a:spcPts val="600"/>
              </a:spcAft>
              <a:buClr>
                <a:schemeClr val="tx1"/>
              </a:buClr>
              <a:buSzPct val="65000"/>
              <a:buFont typeface="Monaco" pitchFamily="2" charset="77"/>
              <a:buChar char="⎻"/>
              <a:defRPr sz="2000" b="0" i="0" kern="1600" spc="-50" baseline="0">
                <a:solidFill>
                  <a:schemeClr val="tx1"/>
                </a:solidFill>
                <a:latin typeface="Trebuchet MS" panose="020B0703020202090204" pitchFamily="34" charset="0"/>
                <a:ea typeface="+mn-ea"/>
                <a:cs typeface="+mn-cs"/>
              </a:defRPr>
            </a:lvl1pPr>
            <a:lvl2pPr marL="675958" indent="-285750" algn="l" defTabSz="914400" rtl="0" eaLnBrk="1" latinLnBrk="0" hangingPunct="1">
              <a:lnSpc>
                <a:spcPct val="114000"/>
              </a:lnSpc>
              <a:spcBef>
                <a:spcPts val="0"/>
              </a:spcBef>
              <a:spcAft>
                <a:spcPts val="600"/>
              </a:spcAft>
              <a:buFont typeface="Monaco" pitchFamily="2" charset="77"/>
              <a:buChar char="⎻"/>
              <a:tabLst/>
              <a:defRPr lang="en-US" sz="1200" b="0" i="0" kern="1600" spc="-50" baseline="0" dirty="0">
                <a:solidFill>
                  <a:schemeClr val="tx1"/>
                </a:solidFill>
                <a:latin typeface="+mj-lt"/>
                <a:ea typeface="+mn-ea"/>
                <a:cs typeface="+mn-cs"/>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lang="en-US" sz="1050" b="0" i="1" kern="1600" spc="-50" baseline="0" dirty="0" smtClean="0">
                <a:solidFill>
                  <a:schemeClr val="tx1"/>
                </a:solidFill>
                <a:latin typeface="Georgia" panose="02040502050405020303" pitchFamily="18" charset="0"/>
                <a:ea typeface="+mn-ea"/>
                <a:cs typeface="+mn-cs"/>
              </a:defRPr>
            </a:lvl3pPr>
            <a:lvl4pPr marL="1136332" indent="-171450" algn="l" defTabSz="914400" rtl="0" eaLnBrk="1" latinLnBrk="0" hangingPunct="1">
              <a:lnSpc>
                <a:spcPct val="114000"/>
              </a:lnSpc>
              <a:spcBef>
                <a:spcPts val="0"/>
              </a:spcBef>
              <a:spcAft>
                <a:spcPts val="600"/>
              </a:spcAft>
              <a:buFont typeface="Monaco" pitchFamily="2" charset="77"/>
              <a:buChar char="⎻"/>
              <a:tabLst/>
              <a:defRPr lang="en-US" sz="1050" b="0" i="1" kern="1600" spc="-50" baseline="0" dirty="0">
                <a:solidFill>
                  <a:schemeClr val="tx1"/>
                </a:solidFill>
                <a:latin typeface="Georgia" panose="02040502050405020303" pitchFamily="18" charset="0"/>
                <a:ea typeface="+mn-ea"/>
                <a:cs typeface="+mn-cs"/>
              </a:defRPr>
            </a:lvl4pPr>
            <a:lvl5pPr marL="1353503" indent="-171450" algn="l" defTabSz="914400" rtl="0" eaLnBrk="1" latinLnBrk="0" hangingPunct="1">
              <a:lnSpc>
                <a:spcPct val="114000"/>
              </a:lnSpc>
              <a:spcBef>
                <a:spcPts val="0"/>
              </a:spcBef>
              <a:spcAft>
                <a:spcPts val="600"/>
              </a:spcAft>
              <a:buFont typeface="Monaco" pitchFamily="2" charset="77"/>
              <a:buChar char="⎻"/>
              <a:tabLst/>
              <a:defRPr sz="1050" b="0" i="1" kern="1600" spc="-50" baseline="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600"/>
              </a:spcBef>
              <a:spcAft>
                <a:spcPts val="600"/>
              </a:spcAft>
              <a:buClr>
                <a:srgbClr val="54565B"/>
              </a:buClr>
              <a:buSzPct val="100000"/>
              <a:buFont typeface="Arial" panose="020B0604020202020204" pitchFamily="34" charset="0"/>
              <a:buChar char="•"/>
              <a:tabLst/>
              <a:defRPr/>
            </a:pPr>
            <a:r>
              <a:rPr kumimoji="0" lang="en-US" sz="1600" b="0" i="0" u="none" strike="noStrike" kern="1600" cap="none" spc="-50" normalizeH="0" baseline="0" noProof="0" dirty="0">
                <a:ln>
                  <a:noFill/>
                </a:ln>
                <a:solidFill>
                  <a:srgbClr val="203661"/>
                </a:solidFill>
                <a:effectLst/>
                <a:uLnTx/>
                <a:uFillTx/>
                <a:latin typeface="Trebuchet MS" panose="020B0603020202020204" pitchFamily="34" charset="0"/>
                <a:ea typeface="+mn-ea"/>
                <a:cs typeface="Arial"/>
              </a:rPr>
              <a:t>In total, 277 patients with </a:t>
            </a:r>
            <a:r>
              <a:rPr kumimoji="0" lang="en-US" sz="1600" b="0" i="0" u="none" strike="noStrike" kern="1600" cap="none" spc="-50" normalizeH="0" baseline="0" noProof="0" dirty="0" err="1">
                <a:ln>
                  <a:noFill/>
                </a:ln>
                <a:solidFill>
                  <a:srgbClr val="203661"/>
                </a:solidFill>
                <a:effectLst/>
                <a:uLnTx/>
                <a:uFillTx/>
                <a:latin typeface="Trebuchet MS" panose="020B0603020202020204" pitchFamily="34" charset="0"/>
                <a:ea typeface="+mn-ea"/>
                <a:cs typeface="Arial"/>
              </a:rPr>
              <a:t>mTNBC</a:t>
            </a:r>
            <a:r>
              <a:rPr kumimoji="0" lang="en-US" sz="1600" b="0" i="0" u="none" strike="noStrike" kern="1600" cap="none" spc="-50" normalizeH="0" baseline="0" noProof="0" dirty="0">
                <a:ln>
                  <a:noFill/>
                </a:ln>
                <a:solidFill>
                  <a:srgbClr val="203661"/>
                </a:solidFill>
                <a:effectLst/>
                <a:uLnTx/>
                <a:uFillTx/>
                <a:latin typeface="Trebuchet MS" panose="020B0603020202020204" pitchFamily="34" charset="0"/>
                <a:ea typeface="+mn-ea"/>
                <a:cs typeface="Arial"/>
              </a:rPr>
              <a:t> from IMMU-132-01 (n=24) and ASCENT (n=253) were included in the analysis</a:t>
            </a:r>
            <a:endParaRPr kumimoji="0" lang="en-US" sz="1600" b="0" i="0" u="none" strike="noStrike" kern="1600" cap="none" spc="-50" normalizeH="0" baseline="0" noProof="0" dirty="0">
              <a:ln>
                <a:noFill/>
              </a:ln>
              <a:solidFill>
                <a:srgbClr val="203661"/>
              </a:solidFill>
              <a:effectLst/>
              <a:uLnTx/>
              <a:uFillTx/>
              <a:latin typeface="Trebuchet MS" panose="020B0603020202020204" pitchFamily="34" charset="0"/>
              <a:ea typeface="+mn-ea"/>
              <a:cs typeface="+mn-cs"/>
            </a:endParaRPr>
          </a:p>
          <a:p>
            <a:pPr marL="342900" marR="0" lvl="0" indent="-342900" algn="l" defTabSz="914400" rtl="0" eaLnBrk="1" fontAlgn="auto" latinLnBrk="0" hangingPunct="1">
              <a:lnSpc>
                <a:spcPct val="100000"/>
              </a:lnSpc>
              <a:spcBef>
                <a:spcPts val="600"/>
              </a:spcBef>
              <a:spcAft>
                <a:spcPts val="600"/>
              </a:spcAft>
              <a:buClr>
                <a:srgbClr val="54565B"/>
              </a:buClr>
              <a:buSzPct val="100000"/>
              <a:buFont typeface="Arial" panose="020B0604020202020204" pitchFamily="34" charset="0"/>
              <a:buChar char="•"/>
              <a:tabLst/>
              <a:defRPr/>
            </a:pPr>
            <a:r>
              <a:rPr kumimoji="0" lang="en-US" sz="1600" b="0" i="0" u="none" strike="noStrike" kern="1600" cap="none" spc="-50" normalizeH="0" baseline="0" noProof="0" dirty="0">
                <a:ln>
                  <a:noFill/>
                </a:ln>
                <a:solidFill>
                  <a:srgbClr val="203661"/>
                </a:solidFill>
                <a:effectLst/>
                <a:uLnTx/>
                <a:uFillTx/>
                <a:latin typeface="Trebuchet MS" panose="020B0603020202020204" pitchFamily="34" charset="0"/>
                <a:ea typeface="Times New Roman" panose="02020603050405020304" pitchFamily="18" charset="0"/>
                <a:cs typeface="Times New Roman" panose="02020603050405020304" pitchFamily="18" charset="0"/>
              </a:rPr>
              <a:t>Average SG-related serum exposures over the duration of treatment (until the event)</a:t>
            </a:r>
            <a:r>
              <a:rPr kumimoji="0" lang="en-US" sz="1600" b="0" i="0" u="none" strike="noStrike" kern="1600" cap="none" spc="-50" normalizeH="0" baseline="-25000" noProof="0" dirty="0">
                <a:ln>
                  <a:noFill/>
                </a:ln>
                <a:solidFill>
                  <a:srgbClr val="203661"/>
                </a:solidFill>
                <a:effectLst/>
                <a:uLnTx/>
                <a:uFillTx/>
                <a:latin typeface="Trebuchet MS" panose="020B0603020202020204" pitchFamily="34" charset="0"/>
                <a:ea typeface="Times New Roman" panose="02020603050405020304" pitchFamily="18" charset="0"/>
                <a:cs typeface="Times New Roman" panose="02020603050405020304" pitchFamily="18" charset="0"/>
              </a:rPr>
              <a:t> </a:t>
            </a:r>
            <a:r>
              <a:rPr kumimoji="0" lang="en-US" sz="1600" b="0" i="0" u="none" strike="noStrike" kern="1600" cap="none" spc="-50" normalizeH="0" baseline="0" noProof="0" dirty="0">
                <a:ln>
                  <a:noFill/>
                </a:ln>
                <a:solidFill>
                  <a:srgbClr val="203661"/>
                </a:solidFill>
                <a:effectLst/>
                <a:uLnTx/>
                <a:uFillTx/>
                <a:latin typeface="Trebuchet MS" panose="020B0603020202020204" pitchFamily="34" charset="0"/>
                <a:ea typeface="Times New Roman" panose="02020603050405020304" pitchFamily="18" charset="0"/>
                <a:cs typeface="Times New Roman" panose="02020603050405020304" pitchFamily="18" charset="0"/>
              </a:rPr>
              <a:t>were associated with significantly increased probability of CR and ORR, and longer OS and PFS </a:t>
            </a:r>
          </a:p>
          <a:p>
            <a:pPr marL="342900" marR="0" lvl="0" indent="-342900" algn="l" defTabSz="914400" rtl="0" eaLnBrk="1" fontAlgn="auto" latinLnBrk="0" hangingPunct="1">
              <a:lnSpc>
                <a:spcPct val="100000"/>
              </a:lnSpc>
              <a:spcBef>
                <a:spcPts val="600"/>
              </a:spcBef>
              <a:spcAft>
                <a:spcPts val="600"/>
              </a:spcAft>
              <a:buClr>
                <a:srgbClr val="54565B"/>
              </a:buClr>
              <a:buSzPct val="100000"/>
              <a:buFont typeface="Arial" panose="020B0604020202020204" pitchFamily="34" charset="0"/>
              <a:buChar char="•"/>
              <a:tabLst/>
              <a:defRPr/>
            </a:pPr>
            <a:r>
              <a:rPr kumimoji="0" lang="en-US" sz="1600" b="0" i="0" u="none" strike="noStrike" kern="1600" cap="none" spc="-50" normalizeH="0" baseline="0" noProof="0" dirty="0">
                <a:ln>
                  <a:noFill/>
                </a:ln>
                <a:solidFill>
                  <a:srgbClr val="203661"/>
                </a:solidFill>
                <a:effectLst/>
                <a:uLnTx/>
                <a:uFillTx/>
                <a:latin typeface="Trebuchet MS" panose="020B0603020202020204" pitchFamily="34" charset="0"/>
                <a:ea typeface="Times New Roman" panose="02020603050405020304" pitchFamily="18" charset="0"/>
                <a:cs typeface="Times New Roman"/>
              </a:rPr>
              <a:t>No additional significant covariates were identified</a:t>
            </a:r>
          </a:p>
          <a:p>
            <a:pPr marL="342900" marR="0" lvl="0" indent="-342900" algn="l" defTabSz="914400" rtl="0" eaLnBrk="1" fontAlgn="auto" latinLnBrk="0" hangingPunct="1">
              <a:lnSpc>
                <a:spcPct val="100000"/>
              </a:lnSpc>
              <a:spcBef>
                <a:spcPts val="600"/>
              </a:spcBef>
              <a:spcAft>
                <a:spcPts val="600"/>
              </a:spcAft>
              <a:buClr>
                <a:srgbClr val="54565B"/>
              </a:buClr>
              <a:buSzPct val="100000"/>
              <a:buFont typeface="Arial" panose="020B0604020202020204" pitchFamily="34" charset="0"/>
              <a:buChar char="•"/>
              <a:tabLst/>
              <a:defRPr/>
            </a:pPr>
            <a:r>
              <a:rPr kumimoji="0" lang="en-US" sz="1600" b="0" i="0" u="none" strike="noStrike" kern="1600" cap="none" spc="-50" normalizeH="0" baseline="0" noProof="0" dirty="0">
                <a:ln>
                  <a:noFill/>
                </a:ln>
                <a:solidFill>
                  <a:srgbClr val="203661"/>
                </a:solidFill>
                <a:effectLst/>
                <a:uLnTx/>
                <a:uFillTx/>
                <a:latin typeface="Trebuchet MS" panose="020B0603020202020204" pitchFamily="34" charset="0"/>
                <a:ea typeface="Times New Roman" panose="02020603050405020304" pitchFamily="18" charset="0"/>
                <a:cs typeface="Times New Roman"/>
              </a:rPr>
              <a:t>Higher baseline</a:t>
            </a:r>
            <a:r>
              <a:rPr kumimoji="0" lang="en-US" sz="1600" b="0" i="0" u="none" strike="sngStrike" kern="1600" cap="none" spc="-50" normalizeH="0" baseline="0" noProof="0" dirty="0">
                <a:ln>
                  <a:noFill/>
                </a:ln>
                <a:solidFill>
                  <a:srgbClr val="203661"/>
                </a:solidFill>
                <a:effectLst/>
                <a:uLnTx/>
                <a:uFillTx/>
                <a:latin typeface="Trebuchet MS" panose="020B0603020202020204" pitchFamily="34" charset="0"/>
                <a:ea typeface="Times New Roman" panose="02020603050405020304" pitchFamily="18" charset="0"/>
                <a:cs typeface="Times New Roman"/>
              </a:rPr>
              <a:t> </a:t>
            </a:r>
            <a:r>
              <a:rPr kumimoji="0" lang="en-US" sz="1600" b="0" i="0" u="none" strike="noStrike" kern="1600" cap="none" spc="-50" normalizeH="0" baseline="0" noProof="0" dirty="0">
                <a:ln>
                  <a:noFill/>
                </a:ln>
                <a:solidFill>
                  <a:srgbClr val="203661"/>
                </a:solidFill>
                <a:effectLst/>
                <a:uLnTx/>
                <a:uFillTx/>
                <a:latin typeface="Trebuchet MS" panose="020B0603020202020204" pitchFamily="34" charset="0"/>
                <a:ea typeface="Times New Roman" panose="02020603050405020304" pitchFamily="18" charset="0"/>
                <a:cs typeface="Times New Roman"/>
              </a:rPr>
              <a:t>LDH levels</a:t>
            </a:r>
            <a:r>
              <a:rPr kumimoji="0" lang="en-US" sz="1600" b="0" i="0" u="none" strike="sngStrike" kern="1600" cap="none" spc="-50" normalizeH="0" baseline="0" noProof="0" dirty="0">
                <a:ln>
                  <a:noFill/>
                </a:ln>
                <a:solidFill>
                  <a:srgbClr val="203661"/>
                </a:solidFill>
                <a:effectLst/>
                <a:uLnTx/>
                <a:uFillTx/>
                <a:latin typeface="Trebuchet MS" panose="020B0603020202020204" pitchFamily="34" charset="0"/>
                <a:ea typeface="Times New Roman" panose="02020603050405020304" pitchFamily="18" charset="0"/>
                <a:cs typeface="Times New Roman"/>
              </a:rPr>
              <a:t> </a:t>
            </a:r>
            <a:r>
              <a:rPr kumimoji="0" lang="en-US" sz="1600" b="0" i="0" u="none" strike="noStrike" kern="1600" cap="none" spc="-50" normalizeH="0" baseline="0" noProof="0" dirty="0">
                <a:ln>
                  <a:noFill/>
                </a:ln>
                <a:solidFill>
                  <a:srgbClr val="203661"/>
                </a:solidFill>
                <a:effectLst/>
                <a:uLnTx/>
                <a:uFillTx/>
                <a:latin typeface="Trebuchet MS" panose="020B0603020202020204" pitchFamily="34" charset="0"/>
                <a:ea typeface="Times New Roman" panose="02020603050405020304" pitchFamily="18" charset="0"/>
                <a:cs typeface="Times New Roman"/>
              </a:rPr>
              <a:t>were associated with a decreased OS while the PFS was predicted to be lower for patients previously treated with checkpoint inhibitors and platinum-based chemotherapy relative to other treatment categories</a:t>
            </a:r>
            <a:endParaRPr kumimoji="0" lang="en-US" sz="1600" b="1" i="0" u="none" strike="noStrike" kern="1600" cap="none" spc="-50" normalizeH="0" baseline="0" noProof="0" dirty="0">
              <a:ln>
                <a:noFill/>
              </a:ln>
              <a:solidFill>
                <a:srgbClr val="203661"/>
              </a:solidFill>
              <a:effectLst/>
              <a:uLnTx/>
              <a:uFillTx/>
              <a:latin typeface="Trebuchet MS" panose="020B0603020202020204" pitchFamily="34" charset="0"/>
              <a:ea typeface="Times New Roman" panose="02020603050405020304" pitchFamily="18" charset="0"/>
              <a:cs typeface="Times New Roman"/>
            </a:endParaRPr>
          </a:p>
          <a:p>
            <a:pPr marL="342900" marR="0" lvl="0" indent="-342900" algn="l" defTabSz="914400" rtl="0" eaLnBrk="1" fontAlgn="auto" latinLnBrk="0" hangingPunct="1">
              <a:lnSpc>
                <a:spcPct val="100000"/>
              </a:lnSpc>
              <a:spcBef>
                <a:spcPts val="600"/>
              </a:spcBef>
              <a:spcAft>
                <a:spcPts val="600"/>
              </a:spcAft>
              <a:buClr>
                <a:srgbClr val="54565B"/>
              </a:buClr>
              <a:buSzPct val="65000"/>
              <a:buFont typeface="Arial" panose="020B0604020202020204" pitchFamily="34" charset="0"/>
              <a:buChar char="•"/>
              <a:tabLst/>
              <a:defRPr/>
            </a:pPr>
            <a:endParaRPr kumimoji="0" lang="en-US" sz="1600" b="0" i="0" u="none" strike="noStrike" kern="1600" cap="none" spc="-50" normalizeH="0" baseline="0" noProof="0" dirty="0">
              <a:ln>
                <a:noFill/>
              </a:ln>
              <a:solidFill>
                <a:srgbClr val="203661"/>
              </a:solidFill>
              <a:effectLst/>
              <a:uLnTx/>
              <a:uFillTx/>
              <a:latin typeface="Century Gothic" panose="020F0302020204030204"/>
              <a:ea typeface="+mn-ea"/>
              <a:cs typeface="Arial" panose="020B0604020202020204" pitchFamily="34" charset="0"/>
            </a:endParaRPr>
          </a:p>
          <a:p>
            <a:pPr marL="342900" marR="0" lvl="0" indent="-342900" algn="l" defTabSz="914400" rtl="0" eaLnBrk="1" fontAlgn="auto" latinLnBrk="0" hangingPunct="1">
              <a:lnSpc>
                <a:spcPct val="100000"/>
              </a:lnSpc>
              <a:spcBef>
                <a:spcPts val="600"/>
              </a:spcBef>
              <a:spcAft>
                <a:spcPts val="600"/>
              </a:spcAft>
              <a:buClr>
                <a:srgbClr val="54565B"/>
              </a:buClr>
              <a:buSzPct val="65000"/>
              <a:buFont typeface="Monaco" pitchFamily="2" charset="77"/>
              <a:buChar char="⎻"/>
              <a:tabLst/>
              <a:defRPr/>
            </a:pPr>
            <a:endParaRPr kumimoji="0" lang="en-US" sz="1600" b="0" i="0" u="none" strike="noStrike" kern="1600" cap="none" spc="-50" normalizeH="0" baseline="0" noProof="0" dirty="0">
              <a:ln>
                <a:noFill/>
              </a:ln>
              <a:solidFill>
                <a:srgbClr val="203661"/>
              </a:solidFill>
              <a:effectLst/>
              <a:uLnTx/>
              <a:uFillTx/>
              <a:latin typeface="Century Gothic" panose="020F0302020204030204"/>
              <a:ea typeface="+mn-ea"/>
              <a:cs typeface="+mn-cs"/>
            </a:endParaRPr>
          </a:p>
        </p:txBody>
      </p:sp>
    </p:spTree>
    <p:extLst>
      <p:ext uri="{BB962C8B-B14F-4D97-AF65-F5344CB8AC3E}">
        <p14:creationId xmlns:p14="http://schemas.microsoft.com/office/powerpoint/2010/main" val="1350783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CCFA2-66AF-42AF-BDF2-126765118126}"/>
              </a:ext>
            </a:extLst>
          </p:cNvPr>
          <p:cNvSpPr>
            <a:spLocks noGrp="1"/>
          </p:cNvSpPr>
          <p:nvPr>
            <p:ph type="title"/>
          </p:nvPr>
        </p:nvSpPr>
        <p:spPr/>
        <p:txBody>
          <a:bodyPr anchor="ctr"/>
          <a:lstStyle/>
          <a:p>
            <a:r>
              <a:rPr lang="en-US" dirty="0">
                <a:solidFill>
                  <a:schemeClr val="accent1"/>
                </a:solidFill>
                <a:latin typeface="Trebuchet MS" panose="020B0603020202020204" pitchFamily="34" charset="0"/>
              </a:rPr>
              <a:t>Results</a:t>
            </a:r>
            <a:br>
              <a:rPr lang="en-US" sz="2400" dirty="0">
                <a:solidFill>
                  <a:schemeClr val="accent1"/>
                </a:solidFill>
                <a:latin typeface="Trebuchet MS" panose="020B0603020202020204" pitchFamily="34" charset="0"/>
              </a:rPr>
            </a:br>
            <a:r>
              <a:rPr lang="en-US" sz="2400" b="0" dirty="0">
                <a:solidFill>
                  <a:schemeClr val="accent1"/>
                </a:solidFill>
                <a:latin typeface="Trebuchet MS" panose="020B0603020202020204" pitchFamily="34" charset="0"/>
              </a:rPr>
              <a:t>Observed Proportion and Predicted Probability of ORR Versus </a:t>
            </a:r>
            <a:r>
              <a:rPr lang="en-US" sz="2400" b="0" i="0" dirty="0">
                <a:solidFill>
                  <a:schemeClr val="accent1"/>
                </a:solidFill>
                <a:latin typeface="Trebuchet MS" panose="020B0603020202020204" pitchFamily="34" charset="0"/>
                <a:cs typeface="Arial" panose="020B0604020202020204" pitchFamily="34" charset="0"/>
              </a:rPr>
              <a:t>CAVG</a:t>
            </a:r>
            <a:r>
              <a:rPr lang="en-US" sz="2400" b="0" baseline="-25000" dirty="0">
                <a:solidFill>
                  <a:schemeClr val="accent1"/>
                </a:solidFill>
                <a:latin typeface="Trebuchet MS" panose="020B0603020202020204" pitchFamily="34" charset="0"/>
                <a:cs typeface="Arial" panose="020B0604020202020204" pitchFamily="34" charset="0"/>
              </a:rPr>
              <a:t>SG</a:t>
            </a:r>
            <a:endParaRPr lang="en-US" sz="2400" dirty="0">
              <a:solidFill>
                <a:schemeClr val="accent1"/>
              </a:solidFill>
            </a:endParaRPr>
          </a:p>
        </p:txBody>
      </p:sp>
      <p:sp>
        <p:nvSpPr>
          <p:cNvPr id="3" name="Slide Number Placeholder 2">
            <a:extLst>
              <a:ext uri="{FF2B5EF4-FFF2-40B4-BE49-F238E27FC236}">
                <a16:creationId xmlns:a16="http://schemas.microsoft.com/office/drawing/2014/main" id="{51854210-88BE-423B-ADF2-524F4F253D85}"/>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a:t>
            </a:fld>
            <a:endParaRPr kumimoji="0" lang="en-US" sz="800" b="0" i="0" u="none" strike="noStrike" kern="1200" cap="none" spc="0" normalizeH="0" baseline="0" noProof="0" dirty="0">
              <a:ln>
                <a:noFill/>
              </a:ln>
              <a:solidFill>
                <a:srgbClr val="C6CAC6"/>
              </a:solidFill>
              <a:effectLst/>
              <a:uLnTx/>
              <a:uFillTx/>
              <a:latin typeface="Trebuchet MS" panose="020B0703020202090204" pitchFamily="34" charset="0"/>
              <a:ea typeface="+mn-ea"/>
              <a:cs typeface="+mn-cs"/>
            </a:endParaRPr>
          </a:p>
        </p:txBody>
      </p:sp>
      <p:sp>
        <p:nvSpPr>
          <p:cNvPr id="5" name="Text Placeholder 4">
            <a:extLst>
              <a:ext uri="{FF2B5EF4-FFF2-40B4-BE49-F238E27FC236}">
                <a16:creationId xmlns:a16="http://schemas.microsoft.com/office/drawing/2014/main" id="{4A48AD0D-5CDD-4F0A-A780-964E04007535}"/>
              </a:ext>
            </a:extLst>
          </p:cNvPr>
          <p:cNvSpPr txBox="1">
            <a:spLocks/>
          </p:cNvSpPr>
          <p:nvPr/>
        </p:nvSpPr>
        <p:spPr>
          <a:xfrm>
            <a:off x="211015" y="5786554"/>
            <a:ext cx="11349170" cy="671395"/>
          </a:xfrm>
          <a:prstGeom prst="rect">
            <a:avLst/>
          </a:prstGeom>
        </p:spPr>
        <p:txBody>
          <a:bodyPr vert="horz" lIns="91440" tIns="45720" rIns="91440" bIns="45720" rtlCol="0" anchor="b">
            <a:noAutofit/>
          </a:bodyPr>
          <a:lstStyle>
            <a:lvl1pPr marL="0" indent="0" algn="l" defTabSz="914400" rtl="0" eaLnBrk="1" latinLnBrk="0" hangingPunct="1">
              <a:lnSpc>
                <a:spcPct val="90000"/>
              </a:lnSpc>
              <a:spcBef>
                <a:spcPts val="1000"/>
              </a:spcBef>
              <a:buFont typeface="Arial" panose="020B0604020202020204" pitchFamily="34" charset="0"/>
              <a:buNone/>
              <a:defRPr sz="9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System Font Regular"/>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System Font Regular"/>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Dashed vertical lines in A and B indicate the boundaries of the exposure quartiles. </a:t>
            </a:r>
            <a:b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b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CAVG</a:t>
            </a:r>
            <a:r>
              <a:rPr kumimoji="0" lang="en-US" sz="800" b="0" i="0" u="none" strike="noStrike" kern="1200" cap="none" spc="0" normalizeH="0" baseline="-25000" noProof="0" dirty="0">
                <a:ln>
                  <a:noFill/>
                </a:ln>
                <a:solidFill>
                  <a:srgbClr val="203661"/>
                </a:solidFill>
                <a:effectLst/>
                <a:uLnTx/>
                <a:uFillTx/>
                <a:latin typeface="Trebuchet MS" panose="020B0603020202020204" pitchFamily="34" charset="0"/>
                <a:ea typeface="+mn-ea"/>
                <a:cs typeface="Arial" panose="020B0604020202020204" pitchFamily="34" charset="0"/>
              </a:rPr>
              <a:t>SG</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 average concentration of sacituzumab govitecan; </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Arial" panose="020B0604020202020204" pitchFamily="34" charset="0"/>
              </a:rPr>
              <a:t>ORR, objective response rate.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1. Singh I, et al. Presented at ASCO 2022 (abstract ID #1076). Exposure-Response Analyses of Sacituzumab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Arial" panose="020B0604020202020204" pitchFamily="34" charset="0"/>
              </a:rPr>
              <a:t>Govitecan</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 Efficacy and Safety in Patients With Metastatic Triple-Negative Breast Cancer.</a:t>
            </a:r>
            <a:endParaRPr kumimoji="0" lang="en-US" sz="800" b="0" i="0" u="none" strike="sngStrike" kern="1200" cap="none" spc="0" normalizeH="0" baseline="30000" noProof="0" dirty="0">
              <a:ln>
                <a:noFill/>
              </a:ln>
              <a:solidFill>
                <a:srgbClr val="203661"/>
              </a:solidFill>
              <a:effectLst/>
              <a:uLnTx/>
              <a:uFillTx/>
              <a:latin typeface="Trebuchet MS" panose="020B0603020202020204" pitchFamily="34" charset="0"/>
              <a:ea typeface="Helvetica" charset="0"/>
              <a:cs typeface="Arial" panose="020B0604020202020204" pitchFamily="34" charset="0"/>
            </a:endParaRPr>
          </a:p>
        </p:txBody>
      </p:sp>
      <p:pic>
        <p:nvPicPr>
          <p:cNvPr id="7" name="Picture 6">
            <a:extLst>
              <a:ext uri="{FF2B5EF4-FFF2-40B4-BE49-F238E27FC236}">
                <a16:creationId xmlns:a16="http://schemas.microsoft.com/office/drawing/2014/main" id="{9957DC0A-9FB0-4C1B-B389-4D7D31813E3E}"/>
              </a:ext>
            </a:extLst>
          </p:cNvPr>
          <p:cNvPicPr>
            <a:picLocks noChangeAspect="1"/>
          </p:cNvPicPr>
          <p:nvPr/>
        </p:nvPicPr>
        <p:blipFill>
          <a:blip r:embed="rId3"/>
          <a:stretch>
            <a:fillRect/>
          </a:stretch>
        </p:blipFill>
        <p:spPr>
          <a:xfrm>
            <a:off x="2242240" y="1521265"/>
            <a:ext cx="7286720" cy="4096168"/>
          </a:xfrm>
          <a:prstGeom prst="rect">
            <a:avLst/>
          </a:prstGeom>
        </p:spPr>
      </p:pic>
    </p:spTree>
    <p:extLst>
      <p:ext uri="{BB962C8B-B14F-4D97-AF65-F5344CB8AC3E}">
        <p14:creationId xmlns:p14="http://schemas.microsoft.com/office/powerpoint/2010/main" val="2400861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9AF89-B0E6-4370-A59E-E99FE317FC79}"/>
              </a:ext>
            </a:extLst>
          </p:cNvPr>
          <p:cNvSpPr>
            <a:spLocks noGrp="1"/>
          </p:cNvSpPr>
          <p:nvPr>
            <p:ph type="title"/>
          </p:nvPr>
        </p:nvSpPr>
        <p:spPr/>
        <p:txBody>
          <a:bodyPr anchor="ctr"/>
          <a:lstStyle/>
          <a:p>
            <a:r>
              <a:rPr kumimoji="0" lang="en-US" b="1" i="0" u="none" strike="noStrike" kern="800" cap="none" spc="0" normalizeH="0" baseline="0" noProof="0" dirty="0">
                <a:ln>
                  <a:noFill/>
                </a:ln>
                <a:solidFill>
                  <a:srgbClr val="203661"/>
                </a:solidFill>
                <a:effectLst/>
                <a:uLnTx/>
                <a:uFillTx/>
                <a:latin typeface="Trebuchet MS" panose="020B0603020202020204" pitchFamily="34" charset="0"/>
                <a:ea typeface="+mj-ea"/>
              </a:rPr>
              <a:t>Results</a:t>
            </a:r>
            <a:br>
              <a:rPr kumimoji="0" lang="en-US" sz="2400" b="1" i="0" u="none" strike="noStrike" kern="800" cap="none" spc="0" normalizeH="0" baseline="0" noProof="0" dirty="0">
                <a:ln>
                  <a:noFill/>
                </a:ln>
                <a:solidFill>
                  <a:srgbClr val="203661"/>
                </a:solidFill>
                <a:effectLst/>
                <a:uLnTx/>
                <a:uFillTx/>
                <a:latin typeface="Trebuchet MS" panose="020B0603020202020204" pitchFamily="34" charset="0"/>
                <a:ea typeface="+mj-ea"/>
              </a:rPr>
            </a:br>
            <a:r>
              <a:rPr kumimoji="0" lang="en-US" sz="2400" b="1" i="0" u="none" strike="noStrike" kern="800" cap="none" spc="0" normalizeH="0" baseline="0" noProof="0" dirty="0">
                <a:ln>
                  <a:noFill/>
                </a:ln>
                <a:solidFill>
                  <a:srgbClr val="203661"/>
                </a:solidFill>
                <a:effectLst/>
                <a:uLnTx/>
                <a:uFillTx/>
                <a:latin typeface="Trebuchet MS" panose="020B0603020202020204" pitchFamily="34" charset="0"/>
                <a:ea typeface="+mj-ea"/>
              </a:rPr>
              <a:t>C. </a:t>
            </a:r>
            <a:r>
              <a:rPr kumimoji="0" lang="en-US" sz="2400" b="0" i="0" u="none" strike="noStrike" kern="800" cap="none" spc="0" normalizeH="0" baseline="0" noProof="0" dirty="0">
                <a:ln>
                  <a:noFill/>
                </a:ln>
                <a:solidFill>
                  <a:srgbClr val="203661"/>
                </a:solidFill>
                <a:effectLst/>
                <a:uLnTx/>
                <a:uFillTx/>
                <a:latin typeface="Trebuchet MS" panose="020B0603020202020204" pitchFamily="34" charset="0"/>
                <a:ea typeface="+mj-ea"/>
              </a:rPr>
              <a:t>Kaplan-Meier Curve of OS Stratified by </a:t>
            </a:r>
            <a:r>
              <a:rPr kumimoji="0" lang="en-US" sz="2400" b="0" i="0" u="none" strike="noStrike" kern="800" cap="none" spc="0" normalizeH="0" baseline="0" noProof="0" dirty="0" err="1">
                <a:ln>
                  <a:noFill/>
                </a:ln>
                <a:solidFill>
                  <a:srgbClr val="203661"/>
                </a:solidFill>
                <a:effectLst/>
                <a:uLnTx/>
                <a:uFillTx/>
                <a:latin typeface="Trebuchet MS" panose="020B0603020202020204" pitchFamily="34" charset="0"/>
                <a:ea typeface="+mj-ea"/>
              </a:rPr>
              <a:t>CAVG</a:t>
            </a:r>
            <a:r>
              <a:rPr kumimoji="0" lang="en-US" sz="2400" b="0" i="0" u="none" strike="noStrike" kern="800" cap="none" spc="0" normalizeH="0" baseline="-25000" noProof="0" dirty="0" err="1">
                <a:ln>
                  <a:noFill/>
                </a:ln>
                <a:solidFill>
                  <a:srgbClr val="203661"/>
                </a:solidFill>
                <a:effectLst/>
                <a:uLnTx/>
                <a:uFillTx/>
                <a:latin typeface="Trebuchet MS" panose="020B0603020202020204" pitchFamily="34" charset="0"/>
                <a:ea typeface="+mj-ea"/>
              </a:rPr>
              <a:t>tAB</a:t>
            </a:r>
            <a:r>
              <a:rPr kumimoji="0" lang="en-US" sz="2400" b="0" i="0" u="none" strike="noStrike" kern="800" cap="none" spc="0" normalizeH="0" baseline="0" noProof="0" dirty="0">
                <a:ln>
                  <a:noFill/>
                </a:ln>
                <a:solidFill>
                  <a:srgbClr val="203661"/>
                </a:solidFill>
                <a:effectLst/>
                <a:uLnTx/>
                <a:uFillTx/>
                <a:latin typeface="Trebuchet MS" panose="020B0603020202020204" pitchFamily="34" charset="0"/>
                <a:ea typeface="+mj-ea"/>
              </a:rPr>
              <a:t>,</a:t>
            </a:r>
            <a:r>
              <a:rPr kumimoji="0" lang="en-US" sz="2400" b="1" i="0" u="none" strike="noStrike" kern="800" cap="none" spc="0" normalizeH="0" baseline="0" noProof="0" dirty="0">
                <a:ln>
                  <a:noFill/>
                </a:ln>
                <a:solidFill>
                  <a:srgbClr val="203661"/>
                </a:solidFill>
                <a:effectLst/>
                <a:uLnTx/>
                <a:uFillTx/>
                <a:latin typeface="Trebuchet MS" panose="020B0603020202020204" pitchFamily="34" charset="0"/>
                <a:ea typeface="+mj-ea"/>
              </a:rPr>
              <a:t> D. </a:t>
            </a:r>
            <a:r>
              <a:rPr kumimoji="0" lang="en-US" sz="2400" b="0" i="0" u="none" strike="noStrike" kern="800" cap="none" spc="0" normalizeH="0" baseline="0" noProof="0" dirty="0">
                <a:ln>
                  <a:noFill/>
                </a:ln>
                <a:solidFill>
                  <a:srgbClr val="203661"/>
                </a:solidFill>
                <a:effectLst/>
                <a:uLnTx/>
                <a:uFillTx/>
                <a:latin typeface="Trebuchet MS" panose="020B0603020202020204" pitchFamily="34" charset="0"/>
                <a:ea typeface="+mj-ea"/>
              </a:rPr>
              <a:t>Kaplan-Meier Curve of PFS Stratified by </a:t>
            </a:r>
            <a:r>
              <a:rPr kumimoji="0" lang="en-US" sz="2400" b="0" i="0" u="none" strike="noStrike" kern="800" cap="none" spc="0" normalizeH="0" baseline="0" noProof="0" dirty="0" err="1">
                <a:ln>
                  <a:noFill/>
                </a:ln>
                <a:solidFill>
                  <a:srgbClr val="203661"/>
                </a:solidFill>
                <a:effectLst/>
                <a:uLnTx/>
                <a:uFillTx/>
                <a:latin typeface="Trebuchet MS" panose="020B0603020202020204" pitchFamily="34" charset="0"/>
                <a:ea typeface="+mj-ea"/>
                <a:cs typeface="Arial" panose="020B0604020202020204" pitchFamily="34" charset="0"/>
              </a:rPr>
              <a:t>CAVG</a:t>
            </a:r>
            <a:r>
              <a:rPr kumimoji="0" lang="en-US" sz="2400" b="0" i="0" u="none" strike="noStrike" kern="800" cap="none" spc="0" normalizeH="0" baseline="-25000" noProof="0" dirty="0" err="1">
                <a:ln>
                  <a:noFill/>
                </a:ln>
                <a:solidFill>
                  <a:srgbClr val="203661"/>
                </a:solidFill>
                <a:effectLst/>
                <a:uLnTx/>
                <a:uFillTx/>
                <a:latin typeface="Trebuchet MS" panose="020B0603020202020204" pitchFamily="34" charset="0"/>
                <a:ea typeface="+mj-ea"/>
                <a:cs typeface="Arial" panose="020B0604020202020204" pitchFamily="34" charset="0"/>
              </a:rPr>
              <a:t>tAB</a:t>
            </a:r>
            <a:endParaRPr lang="en-US" sz="2400" dirty="0"/>
          </a:p>
        </p:txBody>
      </p:sp>
      <p:sp>
        <p:nvSpPr>
          <p:cNvPr id="3" name="Slide Number Placeholder 2">
            <a:extLst>
              <a:ext uri="{FF2B5EF4-FFF2-40B4-BE49-F238E27FC236}">
                <a16:creationId xmlns:a16="http://schemas.microsoft.com/office/drawing/2014/main" id="{0665A753-4881-4371-A28E-2F2BD3933B7B}"/>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a:t>
            </a:fld>
            <a:endParaRPr kumimoji="0" lang="en-US" sz="800" b="0" i="0" u="none" strike="noStrike" kern="1200" cap="none" spc="0" normalizeH="0" baseline="0" noProof="0" dirty="0">
              <a:ln>
                <a:noFill/>
              </a:ln>
              <a:solidFill>
                <a:srgbClr val="C6CAC6"/>
              </a:solidFill>
              <a:effectLst/>
              <a:uLnTx/>
              <a:uFillTx/>
              <a:latin typeface="Trebuchet MS" panose="020B0703020202090204" pitchFamily="34" charset="0"/>
              <a:ea typeface="+mn-ea"/>
              <a:cs typeface="+mn-cs"/>
            </a:endParaRPr>
          </a:p>
        </p:txBody>
      </p:sp>
      <p:pic>
        <p:nvPicPr>
          <p:cNvPr id="5" name="Picture 4">
            <a:extLst>
              <a:ext uri="{FF2B5EF4-FFF2-40B4-BE49-F238E27FC236}">
                <a16:creationId xmlns:a16="http://schemas.microsoft.com/office/drawing/2014/main" id="{7A177FFD-6BCF-412C-8DD2-24ACB651742A}"/>
              </a:ext>
            </a:extLst>
          </p:cNvPr>
          <p:cNvPicPr>
            <a:picLocks noChangeAspect="1"/>
          </p:cNvPicPr>
          <p:nvPr/>
        </p:nvPicPr>
        <p:blipFill>
          <a:blip r:embed="rId3"/>
          <a:stretch>
            <a:fillRect/>
          </a:stretch>
        </p:blipFill>
        <p:spPr>
          <a:xfrm>
            <a:off x="577516" y="1509010"/>
            <a:ext cx="11443138" cy="3839979"/>
          </a:xfrm>
          <a:prstGeom prst="rect">
            <a:avLst/>
          </a:prstGeom>
        </p:spPr>
      </p:pic>
      <p:sp>
        <p:nvSpPr>
          <p:cNvPr id="6" name="Text Placeholder 4">
            <a:extLst>
              <a:ext uri="{FF2B5EF4-FFF2-40B4-BE49-F238E27FC236}">
                <a16:creationId xmlns:a16="http://schemas.microsoft.com/office/drawing/2014/main" id="{F419DDD3-ED6F-4594-95EF-BBF20331DB58}"/>
              </a:ext>
            </a:extLst>
          </p:cNvPr>
          <p:cNvSpPr txBox="1">
            <a:spLocks/>
          </p:cNvSpPr>
          <p:nvPr/>
        </p:nvSpPr>
        <p:spPr>
          <a:xfrm>
            <a:off x="211015" y="5821480"/>
            <a:ext cx="11349170" cy="671395"/>
          </a:xfrm>
          <a:prstGeom prst="rect">
            <a:avLst/>
          </a:prstGeom>
        </p:spPr>
        <p:txBody>
          <a:bodyPr vert="horz" lIns="91440" tIns="45720" rIns="91440" bIns="45720" rtlCol="0" anchor="b">
            <a:noAutofit/>
          </a:bodyPr>
          <a:lstStyle>
            <a:lvl1pPr marL="0" indent="0" algn="l" defTabSz="914400" rtl="0" eaLnBrk="1" latinLnBrk="0" hangingPunct="1">
              <a:lnSpc>
                <a:spcPct val="90000"/>
              </a:lnSpc>
              <a:spcBef>
                <a:spcPts val="1000"/>
              </a:spcBef>
              <a:buFont typeface="Arial" panose="020B0604020202020204" pitchFamily="34" charset="0"/>
              <a:buNone/>
              <a:defRPr sz="9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System Font Regular"/>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System Font Regular"/>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Dashed lines in C and D indicate median OS and PFS, respectively, for each quartile.</a:t>
            </a:r>
            <a:b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b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Arial" panose="020B0604020202020204" pitchFamily="34" charset="0"/>
              </a:rPr>
              <a:t>CAVG</a:t>
            </a:r>
            <a:r>
              <a:rPr kumimoji="0" lang="en-US" sz="800" b="0" i="0" u="none" strike="noStrike" kern="1200" cap="none" spc="0" normalizeH="0" baseline="-25000" noProof="0" dirty="0" err="1">
                <a:ln>
                  <a:noFill/>
                </a:ln>
                <a:solidFill>
                  <a:srgbClr val="203661"/>
                </a:solidFill>
                <a:effectLst/>
                <a:uLnTx/>
                <a:uFillTx/>
                <a:latin typeface="Trebuchet MS" panose="020B0603020202020204" pitchFamily="34" charset="0"/>
                <a:ea typeface="+mn-ea"/>
                <a:cs typeface="Arial" panose="020B0604020202020204" pitchFamily="34" charset="0"/>
              </a:rPr>
              <a:t>tAB</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 average concentration of Total Antibody; </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Calibri" panose="020F0502020204030204" pitchFamily="34" charset="0"/>
                <a:cs typeface="Arial" panose="020B0604020202020204" pitchFamily="34" charset="0"/>
              </a:rPr>
              <a:t>OS, overall survival; PFS, progression-free survival.</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1. Singh I, et al. Presented at ASCO 2022 (abstract ID #1076). Exposure-Response Analyses of Sacituzumab </a:t>
            </a:r>
            <a:r>
              <a:rPr kumimoji="0" lang="en-US" sz="800" b="0" i="0" u="none" strike="noStrike" kern="1200" cap="none" spc="0" normalizeH="0" baseline="0" noProof="0" dirty="0" err="1">
                <a:ln>
                  <a:noFill/>
                </a:ln>
                <a:solidFill>
                  <a:srgbClr val="203661"/>
                </a:solidFill>
                <a:effectLst/>
                <a:uLnTx/>
                <a:uFillTx/>
                <a:latin typeface="Trebuchet MS" panose="020B0603020202020204" pitchFamily="34" charset="0"/>
                <a:ea typeface="+mn-ea"/>
                <a:cs typeface="Arial" panose="020B0604020202020204" pitchFamily="34" charset="0"/>
              </a:rPr>
              <a:t>Govitecan</a:t>
            </a:r>
            <a:r>
              <a:rPr kumimoji="0" lang="en-US" sz="800" b="0" i="0" u="none" strike="noStrike" kern="1200" cap="none" spc="0" normalizeH="0" baseline="0" noProof="0" dirty="0">
                <a:ln>
                  <a:noFill/>
                </a:ln>
                <a:solidFill>
                  <a:srgbClr val="203661"/>
                </a:solidFill>
                <a:effectLst/>
                <a:uLnTx/>
                <a:uFillTx/>
                <a:latin typeface="Trebuchet MS" panose="020B0603020202020204" pitchFamily="34" charset="0"/>
                <a:ea typeface="+mn-ea"/>
                <a:cs typeface="Arial" panose="020B0604020202020204" pitchFamily="34" charset="0"/>
              </a:rPr>
              <a:t> Efficacy and Safety in Patients With Metastatic Triple-Negative Breast Cancer.</a:t>
            </a:r>
            <a:endParaRPr kumimoji="0" lang="en-US" sz="800" b="0" i="0" u="none" strike="sngStrike" kern="1200" cap="none" spc="0" normalizeH="0" baseline="30000" noProof="0" dirty="0">
              <a:ln>
                <a:noFill/>
              </a:ln>
              <a:solidFill>
                <a:srgbClr val="203661"/>
              </a:solidFill>
              <a:effectLst/>
              <a:uLnTx/>
              <a:uFillTx/>
              <a:latin typeface="Trebuchet MS" panose="020B0603020202020204" pitchFamily="34" charset="0"/>
              <a:ea typeface="Helvetica" charset="0"/>
              <a:cs typeface="Arial" panose="020B0604020202020204" pitchFamily="34" charset="0"/>
            </a:endParaRPr>
          </a:p>
        </p:txBody>
      </p:sp>
    </p:spTree>
    <p:extLst>
      <p:ext uri="{BB962C8B-B14F-4D97-AF65-F5344CB8AC3E}">
        <p14:creationId xmlns:p14="http://schemas.microsoft.com/office/powerpoint/2010/main" val="3436642827"/>
      </p:ext>
    </p:extLst>
  </p:cSld>
  <p:clrMapOvr>
    <a:masterClrMapping/>
  </p:clrMapOvr>
</p:sld>
</file>

<file path=ppt/theme/theme1.xml><?xml version="1.0" encoding="utf-8"?>
<a:theme xmlns:a="http://schemas.openxmlformats.org/drawingml/2006/main" name="Gilead and Kite Oncology Template">
  <a:themeElements>
    <a:clrScheme name="Custom 19">
      <a:dk1>
        <a:srgbClr val="54565B"/>
      </a:dk1>
      <a:lt1>
        <a:srgbClr val="FFFFFF"/>
      </a:lt1>
      <a:dk2>
        <a:srgbClr val="C50E3C"/>
      </a:dk2>
      <a:lt2>
        <a:srgbClr val="C6CAC6"/>
      </a:lt2>
      <a:accent1>
        <a:srgbClr val="203661"/>
      </a:accent1>
      <a:accent2>
        <a:srgbClr val="3C587F"/>
      </a:accent2>
      <a:accent3>
        <a:srgbClr val="8DC1C5"/>
      </a:accent3>
      <a:accent4>
        <a:srgbClr val="688C38"/>
      </a:accent4>
      <a:accent5>
        <a:srgbClr val="AEB618"/>
      </a:accent5>
      <a:accent6>
        <a:srgbClr val="000000"/>
      </a:accent6>
      <a:hlink>
        <a:srgbClr val="3A6C8A"/>
      </a:hlink>
      <a:folHlink>
        <a:srgbClr val="8F7F9E"/>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4178</Words>
  <Application>Microsoft Office PowerPoint</Application>
  <PresentationFormat>Widescreen</PresentationFormat>
  <Paragraphs>416</Paragraphs>
  <Slides>15</Slides>
  <Notes>14</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15</vt:i4>
      </vt:variant>
    </vt:vector>
  </HeadingPairs>
  <TitlesOfParts>
    <vt:vector size="28" baseType="lpstr">
      <vt:lpstr>Apple Symbols</vt:lpstr>
      <vt:lpstr>Arial</vt:lpstr>
      <vt:lpstr>Arial Narrow</vt:lpstr>
      <vt:lpstr>ArialMT</vt:lpstr>
      <vt:lpstr>Calibri</vt:lpstr>
      <vt:lpstr>Calibri Light</vt:lpstr>
      <vt:lpstr>Century Gothic</vt:lpstr>
      <vt:lpstr>Georgia</vt:lpstr>
      <vt:lpstr>Monaco</vt:lpstr>
      <vt:lpstr>Times New Roman</vt:lpstr>
      <vt:lpstr>Trebuchet MS</vt:lpstr>
      <vt:lpstr>Gilead and Kite Oncology Template</vt:lpstr>
      <vt:lpstr>Office Theme</vt:lpstr>
      <vt:lpstr>PowerPoint Presentation</vt:lpstr>
      <vt:lpstr>PowerPoint Presentation</vt:lpstr>
      <vt:lpstr>Background</vt:lpstr>
      <vt:lpstr>Study Design </vt:lpstr>
      <vt:lpstr>Methods</vt:lpstr>
      <vt:lpstr>Demographics and Baseline Characteristics</vt:lpstr>
      <vt:lpstr>Exposure-Efficacy Analysis </vt:lpstr>
      <vt:lpstr>Results Observed Proportion and Predicted Probability of ORR Versus CAVGSG</vt:lpstr>
      <vt:lpstr>Results C. Kaplan-Meier Curve of OS Stratified by CAVGtAB, D. Kaplan-Meier Curve of PFS Stratified by CAVGtAB</vt:lpstr>
      <vt:lpstr>Results A. Model-Predicted CR and ORR Outcomes and Model-Predicted OS and PFS at 12 Months by SG Dose, B. Median Survival Times for OS and PFS Across Exposure Quartiles of CAVGtAB, </vt:lpstr>
      <vt:lpstr>Exposure-Safety Analysis</vt:lpstr>
      <vt:lpstr>Results Observed Proportion and Predicted Probability of Grade ≥1 Neutropenia</vt:lpstr>
      <vt:lpstr>Model-Predicted Odds Ratio and Proportion of Patients with AEs by SG Dose</vt:lpstr>
      <vt:lpstr>Model-Predicted Odds Ratio and Proportion of Patients With AEs by SG Dose</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Jonas Söderholm</dc:creator>
  <cp:lastModifiedBy>Jonas Söderholm</cp:lastModifiedBy>
  <cp:revision>1</cp:revision>
  <dcterms:created xsi:type="dcterms:W3CDTF">2023-10-05T14:18:31Z</dcterms:created>
  <dcterms:modified xsi:type="dcterms:W3CDTF">2023-11-21T15:56:01Z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18c1083-8924-401d-97ae-40f5eed0fcd8_Enabled">
    <vt:lpwstr>true</vt:lpwstr>
  </property>
  <property fmtid="{D5CDD505-2E9C-101B-9397-08002B2CF9AE}" pid="3" name="MSIP_Label_418c1083-8924-401d-97ae-40f5eed0fcd8_SetDate">
    <vt:lpwstr>2023-10-05T14:18:31Z</vt:lpwstr>
  </property>
  <property fmtid="{D5CDD505-2E9C-101B-9397-08002B2CF9AE}" pid="4" name="MSIP_Label_418c1083-8924-401d-97ae-40f5eed0fcd8_Method">
    <vt:lpwstr>Standard</vt:lpwstr>
  </property>
  <property fmtid="{D5CDD505-2E9C-101B-9397-08002B2CF9AE}" pid="5" name="MSIP_Label_418c1083-8924-401d-97ae-40f5eed0fcd8_Name">
    <vt:lpwstr>418c1083-8924-401d-97ae-40f5eed0fcd8</vt:lpwstr>
  </property>
  <property fmtid="{D5CDD505-2E9C-101B-9397-08002B2CF9AE}" pid="6" name="MSIP_Label_418c1083-8924-401d-97ae-40f5eed0fcd8_SiteId">
    <vt:lpwstr>a5a8bcaa-3292-41e6-b735-5e8b21f4dbfd</vt:lpwstr>
  </property>
  <property fmtid="{D5CDD505-2E9C-101B-9397-08002B2CF9AE}" pid="7" name="MSIP_Label_418c1083-8924-401d-97ae-40f5eed0fcd8_ActionId">
    <vt:lpwstr>aeb9b75b-670d-4b0e-a8d3-85368da626e0</vt:lpwstr>
  </property>
  <property fmtid="{D5CDD505-2E9C-101B-9397-08002B2CF9AE}" pid="8" name="MSIP_Label_418c1083-8924-401d-97ae-40f5eed0fcd8_ContentBits">
    <vt:lpwstr>0</vt:lpwstr>
  </property>
</Properties>
</file>